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4" r:id="rId5"/>
    <p:sldId id="325" r:id="rId6"/>
    <p:sldId id="326" r:id="rId7"/>
    <p:sldId id="327" r:id="rId8"/>
    <p:sldId id="330" r:id="rId9"/>
    <p:sldId id="328" r:id="rId10"/>
    <p:sldId id="329" r:id="rId11"/>
    <p:sldId id="298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800"/>
    <a:srgbClr val="FFFFFF"/>
    <a:srgbClr val="E5E5E5"/>
    <a:srgbClr val="000000"/>
    <a:srgbClr val="FF8F1C"/>
    <a:srgbClr val="0064B4"/>
    <a:srgbClr val="0064B3"/>
    <a:srgbClr val="967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915"/>
  </p:normalViewPr>
  <p:slideViewPr>
    <p:cSldViewPr snapToGrid="0">
      <p:cViewPr varScale="1">
        <p:scale>
          <a:sx n="54" d="100"/>
          <a:sy n="54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xtel, Marnik van" userId="8fe66615-815b-4d31-b00c-fcfb7321d14b" providerId="ADAL" clId="{2E53D484-3009-49D4-8D3A-6EFA2011644A}"/>
    <pc:docChg chg="modSld">
      <pc:chgData name="Boxtel, Marnik van" userId="8fe66615-815b-4d31-b00c-fcfb7321d14b" providerId="ADAL" clId="{2E53D484-3009-49D4-8D3A-6EFA2011644A}" dt="2026-03-25T09:35:22.161" v="107" actId="20577"/>
      <pc:docMkLst>
        <pc:docMk/>
      </pc:docMkLst>
      <pc:sldChg chg="modSp">
        <pc:chgData name="Boxtel, Marnik van" userId="8fe66615-815b-4d31-b00c-fcfb7321d14b" providerId="ADAL" clId="{2E53D484-3009-49D4-8D3A-6EFA2011644A}" dt="2026-03-25T09:35:22.161" v="107" actId="20577"/>
        <pc:sldMkLst>
          <pc:docMk/>
          <pc:sldMk cId="72372958" sldId="326"/>
        </pc:sldMkLst>
        <pc:spChg chg="mod">
          <ac:chgData name="Boxtel, Marnik van" userId="8fe66615-815b-4d31-b00c-fcfb7321d14b" providerId="ADAL" clId="{2E53D484-3009-49D4-8D3A-6EFA2011644A}" dt="2026-03-25T09:35:22.161" v="107" actId="20577"/>
          <ac:spMkLst>
            <pc:docMk/>
            <pc:sldMk cId="72372958" sldId="326"/>
            <ac:spMk id="5" creationId="{0520C473-3EE5-54B0-A8B2-40CD26A4ADCB}"/>
          </ac:spMkLst>
        </pc:spChg>
      </pc:sldChg>
      <pc:sldChg chg="modSp mod">
        <pc:chgData name="Boxtel, Marnik van" userId="8fe66615-815b-4d31-b00c-fcfb7321d14b" providerId="ADAL" clId="{2E53D484-3009-49D4-8D3A-6EFA2011644A}" dt="2026-03-25T09:34:21.290" v="34" actId="20577"/>
        <pc:sldMkLst>
          <pc:docMk/>
          <pc:sldMk cId="1358403727" sldId="327"/>
        </pc:sldMkLst>
        <pc:spChg chg="mod">
          <ac:chgData name="Boxtel, Marnik van" userId="8fe66615-815b-4d31-b00c-fcfb7321d14b" providerId="ADAL" clId="{2E53D484-3009-49D4-8D3A-6EFA2011644A}" dt="2026-03-25T09:34:21.290" v="34" actId="20577"/>
          <ac:spMkLst>
            <pc:docMk/>
            <pc:sldMk cId="1358403727" sldId="327"/>
            <ac:spMk id="2" creationId="{A3306E69-6074-B1A7-0A8D-E3C292272D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B3D4A84-0ABE-EF54-6F59-0E7120C1E4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34BBE1-8BD1-091C-57DB-846A7BE6BE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7134D-96B8-9A47-80C8-2782658B775D}" type="datetimeFigureOut">
              <a:rPr lang="nl-NL" smtClean="0"/>
              <a:t>25-3-2026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7AEA35-3E05-00C5-857C-BE4198F0B2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256D8C-2C18-AB82-B04D-14066A1379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6B8E6-5360-6B4B-BFFC-60DBD10870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912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01B4B-6CED-9047-A5F4-A97308192F7A}" type="datetimeFigureOut">
              <a:rPr lang="nl-NL" smtClean="0"/>
              <a:t>25-3-2026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265FB-E482-1E49-BBE9-A0999BEBFD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7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265FB-E482-1E49-BBE9-A0999BEBFD6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15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4F2877B5-6031-5F05-B7E1-D5AE540CFF94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0318579" y="3236097"/>
            <a:chExt cx="2696453" cy="2696453"/>
          </a:xfrm>
          <a:solidFill>
            <a:schemeClr val="tx1"/>
          </a:solidFill>
        </p:grpSpPr>
        <p:sp>
          <p:nvSpPr>
            <p:cNvPr id="10" name="Vrije vorm 9">
              <a:extLst>
                <a:ext uri="{FF2B5EF4-FFF2-40B4-BE49-F238E27FC236}">
                  <a16:creationId xmlns:a16="http://schemas.microsoft.com/office/drawing/2014/main" id="{04DE89BB-BB51-508D-2BCE-7158C0979449}"/>
                </a:ext>
              </a:extLst>
            </p:cNvPr>
            <p:cNvSpPr/>
            <p:nvPr/>
          </p:nvSpPr>
          <p:spPr>
            <a:xfrm>
              <a:off x="10318579" y="3236097"/>
              <a:ext cx="2696453" cy="2696453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chemeClr val="bg1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1" name="Graphic 11">
              <a:extLst>
                <a:ext uri="{FF2B5EF4-FFF2-40B4-BE49-F238E27FC236}">
                  <a16:creationId xmlns:a16="http://schemas.microsoft.com/office/drawing/2014/main" id="{7CD77E64-AD1C-777A-17C6-1CA08DFA3C41}"/>
                </a:ext>
              </a:extLst>
            </p:cNvPr>
            <p:cNvGrpSpPr/>
            <p:nvPr/>
          </p:nvGrpSpPr>
          <p:grpSpPr>
            <a:xfrm>
              <a:off x="10720525" y="4086763"/>
              <a:ext cx="1892560" cy="995119"/>
              <a:chOff x="5151746" y="2933466"/>
              <a:chExt cx="1892560" cy="995119"/>
            </a:xfrm>
            <a:grpFill/>
          </p:grpSpPr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943135AC-ADA0-1F48-8BC5-A829823316B6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solidFill>
                <a:srgbClr val="FFFFFF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3" name="Graphic 11">
                <a:extLst>
                  <a:ext uri="{FF2B5EF4-FFF2-40B4-BE49-F238E27FC236}">
                    <a16:creationId xmlns:a16="http://schemas.microsoft.com/office/drawing/2014/main" id="{78E271E0-A2B4-B16E-426C-431143D529D5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14" name="Vrije vorm 13">
                  <a:extLst>
                    <a:ext uri="{FF2B5EF4-FFF2-40B4-BE49-F238E27FC236}">
                      <a16:creationId xmlns:a16="http://schemas.microsoft.com/office/drawing/2014/main" id="{C4CA8B47-EC2A-B232-69DE-146B83F10B6C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5" name="Vrije vorm 14">
                  <a:extLst>
                    <a:ext uri="{FF2B5EF4-FFF2-40B4-BE49-F238E27FC236}">
                      <a16:creationId xmlns:a16="http://schemas.microsoft.com/office/drawing/2014/main" id="{FF5A9524-7E00-6524-D12A-4F483614E9D2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  <p:pic>
        <p:nvPicPr>
          <p:cNvPr id="21" name="Afbeelding 20" descr="Afbeelding met tekst, schermopname, Kleurrijkheid, plein&#10;&#10;Automatisch gegenereerde beschrijving">
            <a:extLst>
              <a:ext uri="{FF2B5EF4-FFF2-40B4-BE49-F238E27FC236}">
                <a16:creationId xmlns:a16="http://schemas.microsoft.com/office/drawing/2014/main" id="{AF8F9F2F-09BB-C962-7BAF-804164D339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909" y="3351341"/>
            <a:ext cx="1981839" cy="2838314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68AC928E-292E-4D8C-F4F8-4F8D1547DCF1}"/>
              </a:ext>
            </a:extLst>
          </p:cNvPr>
          <p:cNvSpPr txBox="1"/>
          <p:nvPr userDrawn="1"/>
        </p:nvSpPr>
        <p:spPr>
          <a:xfrm>
            <a:off x="807719" y="1436074"/>
            <a:ext cx="11467107" cy="16934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80000" marR="0" indent="-180000" algn="l" defTabSz="914400" rtl="0" eaLnBrk="1" fontAlgn="auto" latinLnBrk="0" hangingPunct="1">
              <a:lnSpc>
                <a:spcPts val="1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In elke PowerPoint gebruik je – naast Indigo en Wit – één vaste combinatie van 2 kleuren en het bijbehorende verloop. Kijk voor deze combinaties in het huisstijlhandboek. Het is niet toegestaan andere combinaties te maken dan in het huisstijlhandboek getoond worden.</a:t>
            </a:r>
          </a:p>
          <a:p>
            <a:pPr marL="180000" indent="-18000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Het logo, de gekleurde vlakken en de </a:t>
            </a:r>
            <a:r>
              <a:rPr lang="nl-NL" sz="1300" b="0" i="0" kern="1200" noProof="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pay</a:t>
            </a: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-off staan vast op de hoofdstukslides. Deze mogen niet van plaats veranderen.</a:t>
            </a:r>
          </a:p>
          <a:p>
            <a:pPr marL="180000" indent="-18000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Achter het logo zit een transparant vlak zodat het goed leesbaar blijft. Zorg ervoor dat het logo altijd goed blijft uitkomen als je een foto toevoegt.</a:t>
            </a:r>
          </a:p>
          <a:p>
            <a:pPr marL="180000" indent="-18000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Er zijn hoofdstukslides met een vaste foto. Bij de andere hoofdstukslides kies je zelf een passende foto, die past bij het onderwerp. Gebruik hiervoor bij voorkeur beelden uit onze beeldbank.</a:t>
            </a:r>
          </a:p>
          <a:p>
            <a:pPr marL="180000" indent="-18000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Nieuwe dia toevoegen: klik op het tabblad Start op Nieuwe dia. Kies een lay-out voor je nieuwe dia en de nieuwe dia verschijnt. 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18054CEB-5C95-B0E4-E657-529527D2CB4F}"/>
              </a:ext>
            </a:extLst>
          </p:cNvPr>
          <p:cNvSpPr txBox="1"/>
          <p:nvPr userDrawn="1"/>
        </p:nvSpPr>
        <p:spPr>
          <a:xfrm>
            <a:off x="6938328" y="3607366"/>
            <a:ext cx="4261184" cy="30745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>
              <a:lnSpc>
                <a:spcPts val="1760"/>
              </a:lnSpc>
            </a:pPr>
            <a:r>
              <a:rPr lang="nl-NL" sz="1300" b="0" i="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</a:t>
            </a:r>
            <a:r>
              <a:rPr lang="nl-NL" sz="1300" b="0" i="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Gebruik </a:t>
            </a:r>
            <a:r>
              <a:rPr lang="nl-NL" sz="1300" b="1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alleen de bovenste rij </a:t>
            </a: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themakleuren.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4E23DD74-5D23-8B08-8739-E875BCEF621C}"/>
              </a:ext>
            </a:extLst>
          </p:cNvPr>
          <p:cNvSpPr txBox="1"/>
          <p:nvPr userDrawn="1"/>
        </p:nvSpPr>
        <p:spPr>
          <a:xfrm>
            <a:off x="6938329" y="4166844"/>
            <a:ext cx="4261184" cy="53931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defTabSz="266400">
              <a:lnSpc>
                <a:spcPts val="1760"/>
              </a:lnSpc>
            </a:pPr>
            <a:r>
              <a:rPr lang="nl-NL" sz="1300" b="0" i="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</a:t>
            </a:r>
            <a:r>
              <a:rPr lang="nl-NL" sz="1300" b="0" i="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Gebruik géén kleurovergangen van de Office-	kleuren, die horen niet bij onze huisstijl.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799AC75-06A8-0278-F95D-A49D13F2ACB0}"/>
              </a:ext>
            </a:extLst>
          </p:cNvPr>
          <p:cNvSpPr txBox="1"/>
          <p:nvPr userDrawn="1"/>
        </p:nvSpPr>
        <p:spPr>
          <a:xfrm>
            <a:off x="717755" y="57027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i="0" kern="1200" noProof="0" dirty="0">
                <a:solidFill>
                  <a:schemeClr val="bg1"/>
                </a:solidFill>
                <a:latin typeface="Amasis MT Pro" panose="020F0502020204030204" pitchFamily="34" charset="0"/>
                <a:ea typeface="+mj-ea"/>
              </a:rPr>
              <a:t>Do’s &amp; </a:t>
            </a:r>
            <a:r>
              <a:rPr lang="nl-NL" sz="4400" b="1" i="0" kern="1200" noProof="0" dirty="0" err="1">
                <a:solidFill>
                  <a:schemeClr val="bg1"/>
                </a:solidFill>
                <a:latin typeface="Amasis MT Pro" panose="020F0502020204030204" pitchFamily="34" charset="0"/>
                <a:ea typeface="+mj-ea"/>
              </a:rPr>
              <a:t>don’ts</a:t>
            </a:r>
            <a:endParaRPr lang="nl-NL" sz="4400" b="1" i="0" kern="1200" noProof="0" dirty="0">
              <a:solidFill>
                <a:schemeClr val="bg1"/>
              </a:solidFill>
              <a:latin typeface="Amasis MT Pro" panose="020F0502020204030204" pitchFamily="34" charset="0"/>
              <a:ea typeface="+mj-ea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68BE3E5-4E5C-E6C3-7317-D50409D742FA}"/>
              </a:ext>
            </a:extLst>
          </p:cNvPr>
          <p:cNvSpPr txBox="1"/>
          <p:nvPr userDrawn="1"/>
        </p:nvSpPr>
        <p:spPr>
          <a:xfrm>
            <a:off x="6938329" y="4958072"/>
            <a:ext cx="4261184" cy="77014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lvl="0" defTabSz="266400">
              <a:lnSpc>
                <a:spcPts val="1760"/>
              </a:lnSpc>
            </a:pPr>
            <a:r>
              <a:rPr lang="nl-NL" sz="1300" b="0" i="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</a:t>
            </a:r>
            <a:r>
              <a:rPr lang="nl-NL" sz="1300" b="0" i="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 standaard kleuren uit de Microsoft Office-	kleuren worden niet gebruikt want deze zijn </a:t>
            </a:r>
            <a:b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nl-NL" sz="1300" b="0" i="0" kern="1200" noProof="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	geen onderdeel de Summa huisstijl.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DAF036-15AE-7625-8EDE-27C96363A9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05792" y="3347304"/>
            <a:ext cx="2694338" cy="238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_2_kolom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10584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– kies gewenste themakleur</a:t>
            </a:r>
          </a:p>
        </p:txBody>
      </p:sp>
      <p:sp>
        <p:nvSpPr>
          <p:cNvPr id="14" name="Vrije vorm 13">
            <a:extLst>
              <a:ext uri="{FF2B5EF4-FFF2-40B4-BE49-F238E27FC236}">
                <a16:creationId xmlns:a16="http://schemas.microsoft.com/office/drawing/2014/main" id="{E9E11068-B8C9-2535-9EA2-9D4469EBE926}"/>
              </a:ext>
            </a:extLst>
          </p:cNvPr>
          <p:cNvSpPr/>
          <p:nvPr/>
        </p:nvSpPr>
        <p:spPr>
          <a:xfrm>
            <a:off x="11199513" y="6036811"/>
            <a:ext cx="484487" cy="484487"/>
          </a:xfrm>
          <a:custGeom>
            <a:avLst/>
            <a:gdLst>
              <a:gd name="connsiteX0" fmla="*/ 1348227 w 2696453"/>
              <a:gd name="connsiteY0" fmla="*/ 2696454 h 2696453"/>
              <a:gd name="connsiteX1" fmla="*/ 2696454 w 2696453"/>
              <a:gd name="connsiteY1" fmla="*/ 1348227 h 2696453"/>
              <a:gd name="connsiteX2" fmla="*/ 1348227 w 2696453"/>
              <a:gd name="connsiteY2" fmla="*/ 0 h 2696453"/>
              <a:gd name="connsiteX3" fmla="*/ 0 w 2696453"/>
              <a:gd name="connsiteY3" fmla="*/ 1348227 h 2696453"/>
              <a:gd name="connsiteX4" fmla="*/ 1348227 w 2696453"/>
              <a:gd name="connsiteY4" fmla="*/ 2696454 h 2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453" h="2696453">
                <a:moveTo>
                  <a:pt x="1348227" y="2696454"/>
                </a:moveTo>
                <a:cubicBezTo>
                  <a:pt x="2092824" y="2696454"/>
                  <a:pt x="2696454" y="2092824"/>
                  <a:pt x="2696454" y="1348227"/>
                </a:cubicBezTo>
                <a:cubicBezTo>
                  <a:pt x="2696454" y="603616"/>
                  <a:pt x="2092824" y="0"/>
                  <a:pt x="1348227" y="0"/>
                </a:cubicBezTo>
                <a:cubicBezTo>
                  <a:pt x="603630" y="0"/>
                  <a:pt x="0" y="603616"/>
                  <a:pt x="0" y="1348227"/>
                </a:cubicBezTo>
                <a:cubicBezTo>
                  <a:pt x="0" y="2092824"/>
                  <a:pt x="603630" y="2696454"/>
                  <a:pt x="1348227" y="2696454"/>
                </a:cubicBezTo>
              </a:path>
            </a:pathLst>
          </a:custGeom>
          <a:solidFill>
            <a:schemeClr val="bg1"/>
          </a:solidFill>
          <a:ln w="9491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grpSp>
        <p:nvGrpSpPr>
          <p:cNvPr id="15" name="Graphic 11">
            <a:extLst>
              <a:ext uri="{FF2B5EF4-FFF2-40B4-BE49-F238E27FC236}">
                <a16:creationId xmlns:a16="http://schemas.microsoft.com/office/drawing/2014/main" id="{8F68D677-D727-78E2-A53B-6225DBA32682}"/>
              </a:ext>
            </a:extLst>
          </p:cNvPr>
          <p:cNvGrpSpPr/>
          <p:nvPr/>
        </p:nvGrpSpPr>
        <p:grpSpPr>
          <a:xfrm>
            <a:off x="11271733" y="6189655"/>
            <a:ext cx="340047" cy="178799"/>
            <a:chOff x="5151746" y="2933466"/>
            <a:chExt cx="1892560" cy="995119"/>
          </a:xfrm>
          <a:solidFill>
            <a:srgbClr val="FFFFFF"/>
          </a:solidFill>
        </p:grpSpPr>
        <p:sp>
          <p:nvSpPr>
            <p:cNvPr id="16" name="Vrije vorm 15">
              <a:extLst>
                <a:ext uri="{FF2B5EF4-FFF2-40B4-BE49-F238E27FC236}">
                  <a16:creationId xmlns:a16="http://schemas.microsoft.com/office/drawing/2014/main" id="{7E779CB7-6FD2-5FDF-C074-FDD7FDB0E9FF}"/>
                </a:ext>
              </a:extLst>
            </p:cNvPr>
            <p:cNvSpPr/>
            <p:nvPr/>
          </p:nvSpPr>
          <p:spPr>
            <a:xfrm>
              <a:off x="6341064" y="2933476"/>
              <a:ext cx="703242" cy="995101"/>
            </a:xfrm>
            <a:custGeom>
              <a:avLst/>
              <a:gdLst>
                <a:gd name="connsiteX0" fmla="*/ 670352 w 703242"/>
                <a:gd name="connsiteY0" fmla="*/ 845985 h 995101"/>
                <a:gd name="connsiteX1" fmla="*/ 662944 w 703242"/>
                <a:gd name="connsiteY1" fmla="*/ 830723 h 995101"/>
                <a:gd name="connsiteX2" fmla="*/ 662944 w 703242"/>
                <a:gd name="connsiteY2" fmla="*/ 156431 h 995101"/>
                <a:gd name="connsiteX3" fmla="*/ 668302 w 703242"/>
                <a:gd name="connsiteY3" fmla="*/ 144702 h 995101"/>
                <a:gd name="connsiteX4" fmla="*/ 703243 w 703242"/>
                <a:gd name="connsiteY4" fmla="*/ 78542 h 995101"/>
                <a:gd name="connsiteX5" fmla="*/ 623368 w 703242"/>
                <a:gd name="connsiteY5" fmla="*/ 0 h 995101"/>
                <a:gd name="connsiteX6" fmla="*/ 519744 w 703242"/>
                <a:gd name="connsiteY6" fmla="*/ 62648 h 995101"/>
                <a:gd name="connsiteX7" fmla="*/ 178613 w 703242"/>
                <a:gd name="connsiteY7" fmla="*/ 608956 h 995101"/>
                <a:gd name="connsiteX8" fmla="*/ 101464 w 703242"/>
                <a:gd name="connsiteY8" fmla="*/ 483507 h 995101"/>
                <a:gd name="connsiteX9" fmla="*/ 0 w 703242"/>
                <a:gd name="connsiteY9" fmla="*/ 640813 h 995101"/>
                <a:gd name="connsiteX10" fmla="*/ 105222 w 703242"/>
                <a:gd name="connsiteY10" fmla="*/ 810816 h 995101"/>
                <a:gd name="connsiteX11" fmla="*/ 178095 w 703242"/>
                <a:gd name="connsiteY11" fmla="*/ 851291 h 995101"/>
                <a:gd name="connsiteX12" fmla="*/ 246960 w 703242"/>
                <a:gd name="connsiteY12" fmla="*/ 810477 h 995101"/>
                <a:gd name="connsiteX13" fmla="*/ 505628 w 703242"/>
                <a:gd name="connsiteY13" fmla="*/ 409459 h 995101"/>
                <a:gd name="connsiteX14" fmla="*/ 505786 w 703242"/>
                <a:gd name="connsiteY14" fmla="*/ 437621 h 995101"/>
                <a:gd name="connsiteX15" fmla="*/ 505786 w 703242"/>
                <a:gd name="connsiteY15" fmla="*/ 878897 h 995101"/>
                <a:gd name="connsiteX16" fmla="*/ 619135 w 703242"/>
                <a:gd name="connsiteY16" fmla="*/ 995101 h 995101"/>
                <a:gd name="connsiteX17" fmla="*/ 699099 w 703242"/>
                <a:gd name="connsiteY17" fmla="*/ 911165 h 995101"/>
                <a:gd name="connsiteX18" fmla="*/ 671973 w 703242"/>
                <a:gd name="connsiteY18" fmla="*/ 847313 h 995101"/>
                <a:gd name="connsiteX19" fmla="*/ 670352 w 703242"/>
                <a:gd name="connsiteY19" fmla="*/ 845985 h 9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03242" h="995101">
                  <a:moveTo>
                    <a:pt x="670352" y="845985"/>
                  </a:moveTo>
                  <a:cubicBezTo>
                    <a:pt x="664746" y="841685"/>
                    <a:pt x="662944" y="840289"/>
                    <a:pt x="662944" y="830723"/>
                  </a:cubicBezTo>
                  <a:lnTo>
                    <a:pt x="662944" y="156431"/>
                  </a:lnTo>
                  <a:cubicBezTo>
                    <a:pt x="662944" y="153279"/>
                    <a:pt x="664071" y="147246"/>
                    <a:pt x="668302" y="144702"/>
                  </a:cubicBezTo>
                  <a:cubicBezTo>
                    <a:pt x="688902" y="131961"/>
                    <a:pt x="703243" y="104790"/>
                    <a:pt x="703243" y="78542"/>
                  </a:cubicBezTo>
                  <a:cubicBezTo>
                    <a:pt x="703243" y="35229"/>
                    <a:pt x="667402" y="0"/>
                    <a:pt x="623368" y="0"/>
                  </a:cubicBezTo>
                  <a:cubicBezTo>
                    <a:pt x="582913" y="0"/>
                    <a:pt x="544170" y="23411"/>
                    <a:pt x="519744" y="62648"/>
                  </a:cubicBezTo>
                  <a:lnTo>
                    <a:pt x="178613" y="608956"/>
                  </a:lnTo>
                  <a:lnTo>
                    <a:pt x="101464" y="483507"/>
                  </a:lnTo>
                  <a:lnTo>
                    <a:pt x="0" y="640813"/>
                  </a:lnTo>
                  <a:lnTo>
                    <a:pt x="105222" y="810816"/>
                  </a:lnTo>
                  <a:cubicBezTo>
                    <a:pt x="120441" y="835420"/>
                    <a:pt x="149054" y="851291"/>
                    <a:pt x="178095" y="851291"/>
                  </a:cubicBezTo>
                  <a:cubicBezTo>
                    <a:pt x="207001" y="851291"/>
                    <a:pt x="232102" y="836410"/>
                    <a:pt x="246960" y="810477"/>
                  </a:cubicBezTo>
                  <a:lnTo>
                    <a:pt x="505628" y="409459"/>
                  </a:lnTo>
                  <a:lnTo>
                    <a:pt x="505786" y="437621"/>
                  </a:lnTo>
                  <a:lnTo>
                    <a:pt x="505786" y="878897"/>
                  </a:lnTo>
                  <a:cubicBezTo>
                    <a:pt x="505786" y="947309"/>
                    <a:pt x="552409" y="995101"/>
                    <a:pt x="619135" y="995101"/>
                  </a:cubicBezTo>
                  <a:cubicBezTo>
                    <a:pt x="665489" y="995101"/>
                    <a:pt x="699099" y="958327"/>
                    <a:pt x="699099" y="911165"/>
                  </a:cubicBezTo>
                  <a:cubicBezTo>
                    <a:pt x="699099" y="884242"/>
                    <a:pt x="690230" y="861631"/>
                    <a:pt x="671973" y="847313"/>
                  </a:cubicBezTo>
                  <a:lnTo>
                    <a:pt x="670352" y="845985"/>
                  </a:lnTo>
                  <a:close/>
                </a:path>
              </a:pathLst>
            </a:custGeom>
            <a:grpFill/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/>
            </a:p>
          </p:txBody>
        </p:sp>
        <p:grpSp>
          <p:nvGrpSpPr>
            <p:cNvPr id="17" name="Graphic 11">
              <a:extLst>
                <a:ext uri="{FF2B5EF4-FFF2-40B4-BE49-F238E27FC236}">
                  <a16:creationId xmlns:a16="http://schemas.microsoft.com/office/drawing/2014/main" id="{7084594C-A62E-1425-B251-9B00559F1133}"/>
                </a:ext>
              </a:extLst>
            </p:cNvPr>
            <p:cNvGrpSpPr/>
            <p:nvPr/>
          </p:nvGrpSpPr>
          <p:grpSpPr>
            <a:xfrm>
              <a:off x="5151746" y="2933466"/>
              <a:ext cx="1240670" cy="995119"/>
              <a:chOff x="5151746" y="2933466"/>
              <a:chExt cx="1240670" cy="995119"/>
            </a:xfrm>
            <a:grpFill/>
          </p:grpSpPr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47B6A499-007B-21B1-A1BD-2740713EB3A9}"/>
                  </a:ext>
                </a:extLst>
              </p:cNvPr>
              <p:cNvSpPr/>
              <p:nvPr/>
            </p:nvSpPr>
            <p:spPr>
              <a:xfrm>
                <a:off x="5151746" y="2933466"/>
                <a:ext cx="703242" cy="995119"/>
              </a:xfrm>
              <a:custGeom>
                <a:avLst/>
                <a:gdLst>
                  <a:gd name="connsiteX0" fmla="*/ 601778 w 703242"/>
                  <a:gd name="connsiteY0" fmla="*/ 483516 h 995119"/>
                  <a:gd name="connsiteX1" fmla="*/ 524629 w 703242"/>
                  <a:gd name="connsiteY1" fmla="*/ 608967 h 995119"/>
                  <a:gd name="connsiteX2" fmla="*/ 183499 w 703242"/>
                  <a:gd name="connsiteY2" fmla="*/ 62651 h 995119"/>
                  <a:gd name="connsiteX3" fmla="*/ 79875 w 703242"/>
                  <a:gd name="connsiteY3" fmla="*/ 0 h 995119"/>
                  <a:gd name="connsiteX4" fmla="*/ 0 w 703242"/>
                  <a:gd name="connsiteY4" fmla="*/ 78544 h 995119"/>
                  <a:gd name="connsiteX5" fmla="*/ 34939 w 703242"/>
                  <a:gd name="connsiteY5" fmla="*/ 144706 h 995119"/>
                  <a:gd name="connsiteX6" fmla="*/ 40297 w 703242"/>
                  <a:gd name="connsiteY6" fmla="*/ 156435 h 995119"/>
                  <a:gd name="connsiteX7" fmla="*/ 40297 w 703242"/>
                  <a:gd name="connsiteY7" fmla="*/ 830737 h 995119"/>
                  <a:gd name="connsiteX8" fmla="*/ 32891 w 703242"/>
                  <a:gd name="connsiteY8" fmla="*/ 846000 h 995119"/>
                  <a:gd name="connsiteX9" fmla="*/ 31270 w 703242"/>
                  <a:gd name="connsiteY9" fmla="*/ 847329 h 995119"/>
                  <a:gd name="connsiteX10" fmla="*/ 4143 w 703242"/>
                  <a:gd name="connsiteY10" fmla="*/ 911181 h 995119"/>
                  <a:gd name="connsiteX11" fmla="*/ 84106 w 703242"/>
                  <a:gd name="connsiteY11" fmla="*/ 995120 h 995119"/>
                  <a:gd name="connsiteX12" fmla="*/ 197457 w 703242"/>
                  <a:gd name="connsiteY12" fmla="*/ 878913 h 995119"/>
                  <a:gd name="connsiteX13" fmla="*/ 197457 w 703242"/>
                  <a:gd name="connsiteY13" fmla="*/ 437630 h 995119"/>
                  <a:gd name="connsiteX14" fmla="*/ 197615 w 703242"/>
                  <a:gd name="connsiteY14" fmla="*/ 409467 h 995119"/>
                  <a:gd name="connsiteX15" fmla="*/ 456281 w 703242"/>
                  <a:gd name="connsiteY15" fmla="*/ 810492 h 995119"/>
                  <a:gd name="connsiteX16" fmla="*/ 525147 w 703242"/>
                  <a:gd name="connsiteY16" fmla="*/ 851306 h 995119"/>
                  <a:gd name="connsiteX17" fmla="*/ 598020 w 703242"/>
                  <a:gd name="connsiteY17" fmla="*/ 810831 h 995119"/>
                  <a:gd name="connsiteX18" fmla="*/ 703243 w 703242"/>
                  <a:gd name="connsiteY18" fmla="*/ 640823 h 995119"/>
                  <a:gd name="connsiteX19" fmla="*/ 601778 w 703242"/>
                  <a:gd name="connsiteY19" fmla="*/ 483516 h 995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19">
                    <a:moveTo>
                      <a:pt x="601778" y="483516"/>
                    </a:moveTo>
                    <a:lnTo>
                      <a:pt x="524629" y="608967"/>
                    </a:lnTo>
                    <a:lnTo>
                      <a:pt x="183499" y="62651"/>
                    </a:lnTo>
                    <a:cubicBezTo>
                      <a:pt x="159073" y="23412"/>
                      <a:pt x="120330" y="0"/>
                      <a:pt x="79875" y="0"/>
                    </a:cubicBezTo>
                    <a:cubicBezTo>
                      <a:pt x="35840" y="0"/>
                      <a:pt x="0" y="35231"/>
                      <a:pt x="0" y="78544"/>
                    </a:cubicBezTo>
                    <a:cubicBezTo>
                      <a:pt x="0" y="104792"/>
                      <a:pt x="14341" y="131965"/>
                      <a:pt x="34939" y="144706"/>
                    </a:cubicBezTo>
                    <a:cubicBezTo>
                      <a:pt x="39172" y="147250"/>
                      <a:pt x="40297" y="153283"/>
                      <a:pt x="40297" y="156435"/>
                    </a:cubicBezTo>
                    <a:lnTo>
                      <a:pt x="40297" y="830737"/>
                    </a:lnTo>
                    <a:cubicBezTo>
                      <a:pt x="40297" y="840306"/>
                      <a:pt x="38497" y="841701"/>
                      <a:pt x="32891" y="846000"/>
                    </a:cubicBezTo>
                    <a:lnTo>
                      <a:pt x="31270" y="847329"/>
                    </a:lnTo>
                    <a:cubicBezTo>
                      <a:pt x="13012" y="861645"/>
                      <a:pt x="4143" y="884258"/>
                      <a:pt x="4143" y="911181"/>
                    </a:cubicBezTo>
                    <a:cubicBezTo>
                      <a:pt x="4143" y="958344"/>
                      <a:pt x="37753" y="995120"/>
                      <a:pt x="84106" y="995120"/>
                    </a:cubicBezTo>
                    <a:cubicBezTo>
                      <a:pt x="150833" y="995120"/>
                      <a:pt x="197457" y="947327"/>
                      <a:pt x="197457" y="878913"/>
                    </a:cubicBezTo>
                    <a:lnTo>
                      <a:pt x="197457" y="437630"/>
                    </a:lnTo>
                    <a:lnTo>
                      <a:pt x="197615" y="409467"/>
                    </a:lnTo>
                    <a:lnTo>
                      <a:pt x="456281" y="810492"/>
                    </a:lnTo>
                    <a:cubicBezTo>
                      <a:pt x="471140" y="836426"/>
                      <a:pt x="496242" y="851306"/>
                      <a:pt x="525147" y="851306"/>
                    </a:cubicBezTo>
                    <a:cubicBezTo>
                      <a:pt x="554188" y="851306"/>
                      <a:pt x="582802" y="835435"/>
                      <a:pt x="598020" y="810831"/>
                    </a:cubicBezTo>
                    <a:lnTo>
                      <a:pt x="703243" y="640823"/>
                    </a:lnTo>
                    <a:lnTo>
                      <a:pt x="601778" y="483516"/>
                    </a:lnTo>
                    <a:close/>
                  </a:path>
                </a:pathLst>
              </a:custGeom>
              <a:grpFill/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B0451FFF-5FC5-1B12-71FC-09807AB3A5B1}"/>
                  </a:ext>
                </a:extLst>
              </p:cNvPr>
              <p:cNvSpPr/>
              <p:nvPr/>
            </p:nvSpPr>
            <p:spPr>
              <a:xfrm>
                <a:off x="5803634" y="2934112"/>
                <a:ext cx="588782" cy="994257"/>
              </a:xfrm>
              <a:custGeom>
                <a:avLst/>
                <a:gdLst>
                  <a:gd name="connsiteX0" fmla="*/ 488770 w 588782"/>
                  <a:gd name="connsiteY0" fmla="*/ 561558 h 994257"/>
                  <a:gd name="connsiteX1" fmla="*/ 588783 w 588782"/>
                  <a:gd name="connsiteY1" fmla="*/ 401387 h 994257"/>
                  <a:gd name="connsiteX2" fmla="*/ 376314 w 588782"/>
                  <a:gd name="connsiteY2" fmla="*/ 55901 h 994257"/>
                  <a:gd name="connsiteX3" fmla="*/ 301776 w 588782"/>
                  <a:gd name="connsiteY3" fmla="*/ 500 h 994257"/>
                  <a:gd name="connsiteX4" fmla="*/ 294381 w 588782"/>
                  <a:gd name="connsiteY4" fmla="*/ 0 h 994257"/>
                  <a:gd name="connsiteX5" fmla="*/ 287008 w 588782"/>
                  <a:gd name="connsiteY5" fmla="*/ 492 h 994257"/>
                  <a:gd name="connsiteX6" fmla="*/ 212469 w 588782"/>
                  <a:gd name="connsiteY6" fmla="*/ 55893 h 994257"/>
                  <a:gd name="connsiteX7" fmla="*/ 0 w 588782"/>
                  <a:gd name="connsiteY7" fmla="*/ 401386 h 994257"/>
                  <a:gd name="connsiteX8" fmla="*/ 100014 w 588782"/>
                  <a:gd name="connsiteY8" fmla="*/ 561558 h 994257"/>
                  <a:gd name="connsiteX9" fmla="*/ 222464 w 588782"/>
                  <a:gd name="connsiteY9" fmla="*/ 363719 h 994257"/>
                  <a:gd name="connsiteX10" fmla="*/ 222464 w 588782"/>
                  <a:gd name="connsiteY10" fmla="*/ 835822 h 994257"/>
                  <a:gd name="connsiteX11" fmla="*/ 197003 w 588782"/>
                  <a:gd name="connsiteY11" fmla="*/ 900453 h 994257"/>
                  <a:gd name="connsiteX12" fmla="*/ 292141 w 588782"/>
                  <a:gd name="connsiteY12" fmla="*/ 994257 h 994257"/>
                  <a:gd name="connsiteX13" fmla="*/ 296643 w 588782"/>
                  <a:gd name="connsiteY13" fmla="*/ 994248 h 994257"/>
                  <a:gd name="connsiteX14" fmla="*/ 391780 w 588782"/>
                  <a:gd name="connsiteY14" fmla="*/ 900446 h 994257"/>
                  <a:gd name="connsiteX15" fmla="*/ 366319 w 588782"/>
                  <a:gd name="connsiteY15" fmla="*/ 835815 h 994257"/>
                  <a:gd name="connsiteX16" fmla="*/ 366319 w 588782"/>
                  <a:gd name="connsiteY16" fmla="*/ 363721 h 994257"/>
                  <a:gd name="connsiteX17" fmla="*/ 488770 w 588782"/>
                  <a:gd name="connsiteY17" fmla="*/ 561558 h 994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88782" h="994257">
                    <a:moveTo>
                      <a:pt x="488770" y="561558"/>
                    </a:moveTo>
                    <a:lnTo>
                      <a:pt x="588783" y="401387"/>
                    </a:lnTo>
                    <a:lnTo>
                      <a:pt x="376314" y="55901"/>
                    </a:lnTo>
                    <a:cubicBezTo>
                      <a:pt x="354073" y="20264"/>
                      <a:pt x="333181" y="4733"/>
                      <a:pt x="301776" y="500"/>
                    </a:cubicBezTo>
                    <a:cubicBezTo>
                      <a:pt x="300943" y="387"/>
                      <a:pt x="297724" y="0"/>
                      <a:pt x="294381" y="0"/>
                    </a:cubicBezTo>
                    <a:cubicBezTo>
                      <a:pt x="291037" y="0"/>
                      <a:pt x="287841" y="379"/>
                      <a:pt x="287008" y="492"/>
                    </a:cubicBezTo>
                    <a:cubicBezTo>
                      <a:pt x="255603" y="4723"/>
                      <a:pt x="234712" y="20256"/>
                      <a:pt x="212469" y="55893"/>
                    </a:cubicBezTo>
                    <a:lnTo>
                      <a:pt x="0" y="401386"/>
                    </a:lnTo>
                    <a:lnTo>
                      <a:pt x="100014" y="561558"/>
                    </a:lnTo>
                    <a:lnTo>
                      <a:pt x="222464" y="363719"/>
                    </a:lnTo>
                    <a:lnTo>
                      <a:pt x="222464" y="835822"/>
                    </a:lnTo>
                    <a:cubicBezTo>
                      <a:pt x="206706" y="852795"/>
                      <a:pt x="197003" y="875465"/>
                      <a:pt x="197003" y="900453"/>
                    </a:cubicBezTo>
                    <a:cubicBezTo>
                      <a:pt x="197003" y="952996"/>
                      <a:pt x="239597" y="994257"/>
                      <a:pt x="292141" y="994257"/>
                    </a:cubicBezTo>
                    <a:lnTo>
                      <a:pt x="296643" y="994248"/>
                    </a:lnTo>
                    <a:cubicBezTo>
                      <a:pt x="349187" y="994248"/>
                      <a:pt x="391780" y="952988"/>
                      <a:pt x="391780" y="900446"/>
                    </a:cubicBezTo>
                    <a:cubicBezTo>
                      <a:pt x="391780" y="875459"/>
                      <a:pt x="382078" y="852790"/>
                      <a:pt x="366319" y="835815"/>
                    </a:cubicBezTo>
                    <a:lnTo>
                      <a:pt x="366319" y="363721"/>
                    </a:lnTo>
                    <a:lnTo>
                      <a:pt x="488770" y="561558"/>
                    </a:lnTo>
                    <a:close/>
                  </a:path>
                </a:pathLst>
              </a:custGeom>
              <a:grpFill/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</p:grpSp>
      </p:grpSp>
      <p:sp>
        <p:nvSpPr>
          <p:cNvPr id="38" name="Tijdelijke aanduiding voor dianummer 6">
            <a:extLst>
              <a:ext uri="{FF2B5EF4-FFF2-40B4-BE49-F238E27FC236}">
                <a16:creationId xmlns:a16="http://schemas.microsoft.com/office/drawing/2014/main" id="{A0AAACF8-C6FC-0162-3063-7955A88273F3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87144F4-29EE-A172-9691-E01B03D31893}"/>
              </a:ext>
            </a:extLst>
          </p:cNvPr>
          <p:cNvSpPr>
            <a:spLocks noGrp="1"/>
          </p:cNvSpPr>
          <p:nvPr userDrawn="1">
            <p:ph idx="14" hasCustomPrompt="1"/>
          </p:nvPr>
        </p:nvSpPr>
        <p:spPr>
          <a:xfrm>
            <a:off x="810000" y="2088000"/>
            <a:ext cx="5103620" cy="375606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-1980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</a:t>
            </a:r>
            <a:br>
              <a:rPr lang="nl-NL" dirty="0"/>
            </a:br>
            <a:r>
              <a:rPr lang="nl-NL" dirty="0"/>
              <a:t>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EE68C60-2D33-95AA-1EE9-DAB5DEB50B82}"/>
              </a:ext>
            </a:extLst>
          </p:cNvPr>
          <p:cNvSpPr>
            <a:spLocks noGrp="1"/>
          </p:cNvSpPr>
          <p:nvPr userDrawn="1">
            <p:ph idx="18" hasCustomPrompt="1"/>
          </p:nvPr>
        </p:nvSpPr>
        <p:spPr>
          <a:xfrm>
            <a:off x="6290050" y="2088000"/>
            <a:ext cx="5103620" cy="375606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-1980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</a:t>
            </a:r>
            <a:br>
              <a:rPr lang="nl-NL" dirty="0"/>
            </a:br>
            <a:r>
              <a:rPr lang="nl-NL" dirty="0"/>
              <a:t>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0002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_subtitel_1_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10584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– kies gewenste themakleur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1B9323F-E422-8612-82D5-B26756158A2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0000" y="1398112"/>
            <a:ext cx="10584000" cy="414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Subtitel – kies gewenste themakleur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53F25C4E-FBE7-C23B-E414-9513DEE58849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0318579" y="3236097"/>
            <a:chExt cx="2696453" cy="2696453"/>
          </a:xfrm>
          <a:solidFill>
            <a:schemeClr val="tx1"/>
          </a:solidFill>
        </p:grpSpPr>
        <p:sp>
          <p:nvSpPr>
            <p:cNvPr id="6" name="Vrije vorm 5">
              <a:extLst>
                <a:ext uri="{FF2B5EF4-FFF2-40B4-BE49-F238E27FC236}">
                  <a16:creationId xmlns:a16="http://schemas.microsoft.com/office/drawing/2014/main" id="{ED144196-D26F-3848-90F1-C8592D9B952B}"/>
                </a:ext>
              </a:extLst>
            </p:cNvPr>
            <p:cNvSpPr/>
            <p:nvPr/>
          </p:nvSpPr>
          <p:spPr>
            <a:xfrm>
              <a:off x="10318579" y="3236097"/>
              <a:ext cx="2696453" cy="2696453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chemeClr val="bg1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7" name="Graphic 11">
              <a:extLst>
                <a:ext uri="{FF2B5EF4-FFF2-40B4-BE49-F238E27FC236}">
                  <a16:creationId xmlns:a16="http://schemas.microsoft.com/office/drawing/2014/main" id="{5C36180D-1543-342E-5290-711678DEC03A}"/>
                </a:ext>
              </a:extLst>
            </p:cNvPr>
            <p:cNvGrpSpPr/>
            <p:nvPr/>
          </p:nvGrpSpPr>
          <p:grpSpPr>
            <a:xfrm>
              <a:off x="10720525" y="4086763"/>
              <a:ext cx="1892560" cy="995119"/>
              <a:chOff x="5151746" y="2933466"/>
              <a:chExt cx="1892560" cy="995119"/>
            </a:xfrm>
            <a:grpFill/>
          </p:grpSpPr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7645256A-D9BE-232F-FD1A-C26E1D602C16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solidFill>
                <a:srgbClr val="FFFFFF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0" name="Graphic 11">
                <a:extLst>
                  <a:ext uri="{FF2B5EF4-FFF2-40B4-BE49-F238E27FC236}">
                    <a16:creationId xmlns:a16="http://schemas.microsoft.com/office/drawing/2014/main" id="{DE990C9D-91A5-7786-B7A9-C1D0A869482D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11" name="Vrije vorm 10">
                  <a:extLst>
                    <a:ext uri="{FF2B5EF4-FFF2-40B4-BE49-F238E27FC236}">
                      <a16:creationId xmlns:a16="http://schemas.microsoft.com/office/drawing/2014/main" id="{9D6A3828-BF84-5D73-1D91-0976CD535C82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2" name="Vrije vorm 11">
                  <a:extLst>
                    <a:ext uri="{FF2B5EF4-FFF2-40B4-BE49-F238E27FC236}">
                      <a16:creationId xmlns:a16="http://schemas.microsoft.com/office/drawing/2014/main" id="{8871AE4A-45FB-57F0-DEE6-E2F78BB02EA9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53DB3158-9A6C-3A3E-3132-F77857EBF11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0000" y="2088000"/>
            <a:ext cx="10584000" cy="375606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-1980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6">
            <a:extLst>
              <a:ext uri="{FF2B5EF4-FFF2-40B4-BE49-F238E27FC236}">
                <a16:creationId xmlns:a16="http://schemas.microsoft.com/office/drawing/2014/main" id="{D95A4577-8D78-F45C-B9A1-5BAFCBC6E47F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ubtitel_2_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10584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– kies gewenste themakleur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E1B9323F-E422-8612-82D5-B26756158A2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0000" y="1398112"/>
            <a:ext cx="10584000" cy="414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Subtitel – kies gewenste themakleur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948F2BEA-8D60-541C-D6A7-31A30BF6F369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0318579" y="3236097"/>
            <a:chExt cx="2696453" cy="2696453"/>
          </a:xfrm>
          <a:solidFill>
            <a:schemeClr val="tx1"/>
          </a:solidFill>
        </p:grpSpPr>
        <p:sp>
          <p:nvSpPr>
            <p:cNvPr id="7" name="Vrije vorm 6">
              <a:extLst>
                <a:ext uri="{FF2B5EF4-FFF2-40B4-BE49-F238E27FC236}">
                  <a16:creationId xmlns:a16="http://schemas.microsoft.com/office/drawing/2014/main" id="{3DF2D175-270D-567C-E416-451F24F5DD2A}"/>
                </a:ext>
              </a:extLst>
            </p:cNvPr>
            <p:cNvSpPr/>
            <p:nvPr/>
          </p:nvSpPr>
          <p:spPr>
            <a:xfrm>
              <a:off x="10318579" y="3236097"/>
              <a:ext cx="2696453" cy="2696453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chemeClr val="bg1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8" name="Graphic 11">
              <a:extLst>
                <a:ext uri="{FF2B5EF4-FFF2-40B4-BE49-F238E27FC236}">
                  <a16:creationId xmlns:a16="http://schemas.microsoft.com/office/drawing/2014/main" id="{72111A47-5383-0CDC-CE9E-6ECD641F65AF}"/>
                </a:ext>
              </a:extLst>
            </p:cNvPr>
            <p:cNvGrpSpPr/>
            <p:nvPr/>
          </p:nvGrpSpPr>
          <p:grpSpPr>
            <a:xfrm>
              <a:off x="10720525" y="4086763"/>
              <a:ext cx="1892560" cy="995119"/>
              <a:chOff x="5151746" y="2933466"/>
              <a:chExt cx="1892560" cy="995119"/>
            </a:xfrm>
            <a:grpFill/>
          </p:grpSpPr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B79571AB-7DE3-6A0D-DD45-31E6D3BF50C0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solidFill>
                <a:srgbClr val="FFFFFF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1" name="Graphic 11">
                <a:extLst>
                  <a:ext uri="{FF2B5EF4-FFF2-40B4-BE49-F238E27FC236}">
                    <a16:creationId xmlns:a16="http://schemas.microsoft.com/office/drawing/2014/main" id="{B5464027-A743-FBD4-54D5-78C3D9C9A510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12" name="Vrije vorm 11">
                  <a:extLst>
                    <a:ext uri="{FF2B5EF4-FFF2-40B4-BE49-F238E27FC236}">
                      <a16:creationId xmlns:a16="http://schemas.microsoft.com/office/drawing/2014/main" id="{F712D7B1-C889-5F43-D7C3-E78D29511F53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3" name="Vrije vorm 12">
                  <a:extLst>
                    <a:ext uri="{FF2B5EF4-FFF2-40B4-BE49-F238E27FC236}">
                      <a16:creationId xmlns:a16="http://schemas.microsoft.com/office/drawing/2014/main" id="{324E9D2C-5DA7-672C-21F6-958605F06D46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ADBE26A-A70A-ADEF-74C1-F331E991820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0000" y="2088000"/>
            <a:ext cx="5103620" cy="375606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-1980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</a:t>
            </a:r>
            <a:br>
              <a:rPr lang="nl-NL" dirty="0"/>
            </a:br>
            <a:r>
              <a:rPr lang="nl-NL" dirty="0"/>
              <a:t>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F0D8637B-BBAF-2FF1-0F2C-BC2767F58BE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290050" y="2088000"/>
            <a:ext cx="5103620" cy="375606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-1980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</a:t>
            </a:r>
            <a:br>
              <a:rPr lang="nl-NL" dirty="0"/>
            </a:br>
            <a:r>
              <a:rPr lang="nl-NL" dirty="0"/>
              <a:t>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6">
            <a:extLst>
              <a:ext uri="{FF2B5EF4-FFF2-40B4-BE49-F238E27FC236}">
                <a16:creationId xmlns:a16="http://schemas.microsoft.com/office/drawing/2014/main" id="{87F1EBEE-3C64-7FA7-E8F6-EAD5AD15F6BD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8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_1_kolom_f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0">
            <a:extLst>
              <a:ext uri="{FF2B5EF4-FFF2-40B4-BE49-F238E27FC236}">
                <a16:creationId xmlns:a16="http://schemas.microsoft.com/office/drawing/2014/main" id="{3E30FC3F-F86C-F7A2-C551-4A252927A66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solidFill>
            <a:srgbClr val="E5E5E5"/>
          </a:solidFill>
        </p:spPr>
        <p:txBody>
          <a:bodyPr anchor="ctr" anchorCtr="0"/>
          <a:lstStyle>
            <a:lvl1pPr marL="3060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afbeelding in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BCA8AA6-B46F-5199-E5C6-9F86316634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0000" y="3060000"/>
            <a:ext cx="5103620" cy="288330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-1800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5103620" cy="1800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– kies gewenste themakleur</a:t>
            </a:r>
          </a:p>
        </p:txBody>
      </p:sp>
      <p:sp>
        <p:nvSpPr>
          <p:cNvPr id="3" name="Tijdelijke aanduiding voor dianummer 6">
            <a:extLst>
              <a:ext uri="{FF2B5EF4-FFF2-40B4-BE49-F238E27FC236}">
                <a16:creationId xmlns:a16="http://schemas.microsoft.com/office/drawing/2014/main" id="{1637F14E-0739-5A08-B116-45627E8C8F86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4E0E2831-8CA5-C0C0-FA48-F40716DD03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186812" y="6032500"/>
            <a:ext cx="509888" cy="4953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948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_kolom_fo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DA58AB34-6C27-06F9-E0AC-757ACB797E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3980" y="0"/>
            <a:ext cx="3018020" cy="6858000"/>
          </a:xfrm>
          <a:solidFill>
            <a:srgbClr val="E5E5E5"/>
          </a:solidFill>
        </p:spPr>
        <p:txBody>
          <a:bodyPr anchor="ctr" anchorCtr="0"/>
          <a:lstStyle>
            <a:lvl1pPr marL="3060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8184098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– kies gewenste themakleur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F2647B-016D-F4D6-209E-E0289FE3C9B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0000" y="2088000"/>
            <a:ext cx="8189220" cy="375606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-1800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396000" indent="-180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576000" indent="-180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774000" indent="-180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6">
            <a:extLst>
              <a:ext uri="{FF2B5EF4-FFF2-40B4-BE49-F238E27FC236}">
                <a16:creationId xmlns:a16="http://schemas.microsoft.com/office/drawing/2014/main" id="{0D1DC0A3-1ED2-F574-1D3F-6C5BFB6C0499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Tijdelijke aanduiding voor tekst 13">
            <a:extLst>
              <a:ext uri="{FF2B5EF4-FFF2-40B4-BE49-F238E27FC236}">
                <a16:creationId xmlns:a16="http://schemas.microsoft.com/office/drawing/2014/main" id="{86746016-BA7B-E388-A0DA-0DAA78DD956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186812" y="6032500"/>
            <a:ext cx="509888" cy="4953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731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f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8EFFA1A2-2A8A-6A85-2BF3-0F4AFAB0DE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E5E5E5"/>
          </a:solidFill>
        </p:spPr>
        <p:txBody>
          <a:bodyPr tIns="1764000" anchor="t" anchorCtr="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Sleep een afbeelding hier naartoe om in te voegen</a:t>
            </a:r>
            <a:endParaRPr lang="en-GB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3C56B498-8845-CA2E-2E88-C618022FC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916584" y="3702200"/>
            <a:ext cx="6480000" cy="2340000"/>
          </a:xfrm>
          <a:custGeom>
            <a:avLst/>
            <a:gdLst>
              <a:gd name="connsiteX0" fmla="*/ 144355 w 6480000"/>
              <a:gd name="connsiteY0" fmla="*/ 2340000 h 2340000"/>
              <a:gd name="connsiteX1" fmla="*/ 6335645 w 6480000"/>
              <a:gd name="connsiteY1" fmla="*/ 2340000 h 2340000"/>
              <a:gd name="connsiteX2" fmla="*/ 6480000 w 6480000"/>
              <a:gd name="connsiteY2" fmla="*/ 2195645 h 2340000"/>
              <a:gd name="connsiteX3" fmla="*/ 6480000 w 6480000"/>
              <a:gd name="connsiteY3" fmla="*/ 144355 h 2340000"/>
              <a:gd name="connsiteX4" fmla="*/ 6335645 w 6480000"/>
              <a:gd name="connsiteY4" fmla="*/ 0 h 2340000"/>
              <a:gd name="connsiteX5" fmla="*/ 144355 w 6480000"/>
              <a:gd name="connsiteY5" fmla="*/ 0 h 2340000"/>
              <a:gd name="connsiteX6" fmla="*/ 0 w 6480000"/>
              <a:gd name="connsiteY6" fmla="*/ 144355 h 2340000"/>
              <a:gd name="connsiteX7" fmla="*/ 0 w 6480000"/>
              <a:gd name="connsiteY7" fmla="*/ 2195645 h 2340000"/>
              <a:gd name="connsiteX8" fmla="*/ 144355 w 6480000"/>
              <a:gd name="connsiteY8" fmla="*/ 2340000 h 23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0000" h="2340000">
                <a:moveTo>
                  <a:pt x="144355" y="2340000"/>
                </a:moveTo>
                <a:lnTo>
                  <a:pt x="6335645" y="2340000"/>
                </a:lnTo>
                <a:cubicBezTo>
                  <a:pt x="6415370" y="2340000"/>
                  <a:pt x="6480000" y="2275370"/>
                  <a:pt x="6480000" y="2195645"/>
                </a:cubicBezTo>
                <a:lnTo>
                  <a:pt x="6480000" y="144355"/>
                </a:lnTo>
                <a:cubicBezTo>
                  <a:pt x="6480000" y="64630"/>
                  <a:pt x="6415370" y="0"/>
                  <a:pt x="6335645" y="0"/>
                </a:cubicBezTo>
                <a:lnTo>
                  <a:pt x="144355" y="0"/>
                </a:lnTo>
                <a:cubicBezTo>
                  <a:pt x="64630" y="0"/>
                  <a:pt x="0" y="64630"/>
                  <a:pt x="0" y="144355"/>
                </a:cubicBezTo>
                <a:lnTo>
                  <a:pt x="0" y="2195645"/>
                </a:lnTo>
                <a:cubicBezTo>
                  <a:pt x="0" y="2275370"/>
                  <a:pt x="64630" y="2340000"/>
                  <a:pt x="144355" y="234000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53000">
                <a:srgbClr val="4E6EC8"/>
              </a:gs>
              <a:gs pos="100000">
                <a:schemeClr val="bg2"/>
              </a:gs>
            </a:gsLst>
            <a:lin ang="3600000" scaled="0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9C35028A-E3E8-B7C1-6BB9-85244F896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812" y="6032500"/>
            <a:ext cx="509888" cy="4953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AFD65-9156-94AD-A816-6A8BCA3BA6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4582" y="4128386"/>
            <a:ext cx="5796000" cy="1440000"/>
          </a:xfrm>
        </p:spPr>
        <p:txBody>
          <a:bodyPr anchor="t" anchorCtr="0"/>
          <a:lstStyle>
            <a:lvl1pPr algn="l">
              <a:defRPr sz="38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“Klik hier om een quote te </a:t>
            </a:r>
            <a:br>
              <a:rPr lang="nl-NL" dirty="0"/>
            </a:br>
            <a:r>
              <a:rPr lang="nl-NL" dirty="0"/>
              <a:t>schrijven. Met of zonder</a:t>
            </a:r>
            <a:br>
              <a:rPr lang="nl-NL" dirty="0"/>
            </a:br>
            <a:r>
              <a:rPr lang="nl-NL" dirty="0"/>
              <a:t>highlight.”</a:t>
            </a:r>
          </a:p>
        </p:txBody>
      </p:sp>
    </p:spTree>
    <p:extLst>
      <p:ext uri="{BB962C8B-B14F-4D97-AF65-F5344CB8AC3E}">
        <p14:creationId xmlns:p14="http://schemas.microsoft.com/office/powerpoint/2010/main" val="17989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fo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8EFFA1A2-2A8A-6A85-2BF3-0F4AFAB0DE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E5E5E5"/>
          </a:solidFill>
        </p:spPr>
        <p:txBody>
          <a:bodyPr tIns="0" bIns="1260000" anchor="b" anchorCtr="0"/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Sleep een afbeelding hier naartoe om in te voegen</a:t>
            </a:r>
            <a:endParaRPr lang="en-GB" dirty="0"/>
          </a:p>
        </p:txBody>
      </p:sp>
      <p:sp>
        <p:nvSpPr>
          <p:cNvPr id="15" name="Tijdelijke aanduiding voor tekst 13">
            <a:extLst>
              <a:ext uri="{FF2B5EF4-FFF2-40B4-BE49-F238E27FC236}">
                <a16:creationId xmlns:a16="http://schemas.microsoft.com/office/drawing/2014/main" id="{9C35028A-E3E8-B7C1-6BB9-85244F896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6812" y="6032500"/>
            <a:ext cx="509888" cy="4953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A192560F-1C7A-EF76-92A2-CB6DEF464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V="1">
            <a:off x="930519" y="812581"/>
            <a:ext cx="3852000" cy="3492000"/>
          </a:xfrm>
          <a:custGeom>
            <a:avLst/>
            <a:gdLst>
              <a:gd name="connsiteX0" fmla="*/ 145581 w 3852000"/>
              <a:gd name="connsiteY0" fmla="*/ 3492000 h 3492000"/>
              <a:gd name="connsiteX1" fmla="*/ 3706419 w 3852000"/>
              <a:gd name="connsiteY1" fmla="*/ 3492000 h 3492000"/>
              <a:gd name="connsiteX2" fmla="*/ 3852000 w 3852000"/>
              <a:gd name="connsiteY2" fmla="*/ 3346419 h 3492000"/>
              <a:gd name="connsiteX3" fmla="*/ 3852000 w 3852000"/>
              <a:gd name="connsiteY3" fmla="*/ 145581 h 3492000"/>
              <a:gd name="connsiteX4" fmla="*/ 3706419 w 3852000"/>
              <a:gd name="connsiteY4" fmla="*/ 0 h 3492000"/>
              <a:gd name="connsiteX5" fmla="*/ 145581 w 3852000"/>
              <a:gd name="connsiteY5" fmla="*/ 0 h 3492000"/>
              <a:gd name="connsiteX6" fmla="*/ 0 w 3852000"/>
              <a:gd name="connsiteY6" fmla="*/ 145581 h 3492000"/>
              <a:gd name="connsiteX7" fmla="*/ 0 w 3852000"/>
              <a:gd name="connsiteY7" fmla="*/ 3346419 h 3492000"/>
              <a:gd name="connsiteX8" fmla="*/ 145581 w 3852000"/>
              <a:gd name="connsiteY8" fmla="*/ 349200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2000" h="3492000">
                <a:moveTo>
                  <a:pt x="145581" y="3492000"/>
                </a:moveTo>
                <a:lnTo>
                  <a:pt x="3706419" y="3492000"/>
                </a:lnTo>
                <a:cubicBezTo>
                  <a:pt x="3786821" y="3492000"/>
                  <a:pt x="3852000" y="3426821"/>
                  <a:pt x="3852000" y="3346419"/>
                </a:cubicBezTo>
                <a:lnTo>
                  <a:pt x="3852000" y="145581"/>
                </a:lnTo>
                <a:cubicBezTo>
                  <a:pt x="3852000" y="65179"/>
                  <a:pt x="3786821" y="0"/>
                  <a:pt x="3706419" y="0"/>
                </a:cubicBezTo>
                <a:lnTo>
                  <a:pt x="145581" y="0"/>
                </a:lnTo>
                <a:cubicBezTo>
                  <a:pt x="65179" y="0"/>
                  <a:pt x="0" y="65179"/>
                  <a:pt x="0" y="145581"/>
                </a:cubicBezTo>
                <a:lnTo>
                  <a:pt x="0" y="3346419"/>
                </a:lnTo>
                <a:cubicBezTo>
                  <a:pt x="0" y="3426821"/>
                  <a:pt x="65179" y="3492000"/>
                  <a:pt x="145581" y="3492000"/>
                </a:cubicBezTo>
                <a:close/>
              </a:path>
            </a:pathLst>
          </a:custGeom>
          <a:gradFill flip="none" rotWithShape="1">
            <a:gsLst>
              <a:gs pos="53000">
                <a:srgbClr val="4A6EC7"/>
              </a:gs>
              <a:gs pos="0">
                <a:schemeClr val="tx2"/>
              </a:gs>
              <a:gs pos="100000">
                <a:schemeClr val="bg2"/>
              </a:gs>
            </a:gsLst>
            <a:lin ang="3600000" scaled="0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7B9BA1D-71EB-5D55-FCDF-10ABD9652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517" y="1238765"/>
            <a:ext cx="3240000" cy="2520000"/>
          </a:xfrm>
        </p:spPr>
        <p:txBody>
          <a:bodyPr anchor="t" anchorCtr="0"/>
          <a:lstStyle>
            <a:lvl1pPr algn="l">
              <a:defRPr sz="3800" b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“Klik hier om een quote te </a:t>
            </a:r>
            <a:br>
              <a:rPr lang="nl-NL" dirty="0"/>
            </a:br>
            <a:r>
              <a:rPr lang="nl-NL" dirty="0"/>
              <a:t>schrijven. </a:t>
            </a:r>
            <a:br>
              <a:rPr lang="nl-NL" dirty="0"/>
            </a:br>
            <a:r>
              <a:rPr lang="nl-NL" dirty="0"/>
              <a:t>Met of zonder</a:t>
            </a:r>
            <a:br>
              <a:rPr lang="nl-NL" dirty="0"/>
            </a:br>
            <a:r>
              <a:rPr lang="nl-NL" dirty="0"/>
              <a:t>highlight.”</a:t>
            </a:r>
          </a:p>
        </p:txBody>
      </p:sp>
    </p:spTree>
    <p:extLst>
      <p:ext uri="{BB962C8B-B14F-4D97-AF65-F5344CB8AC3E}">
        <p14:creationId xmlns:p14="http://schemas.microsoft.com/office/powerpoint/2010/main" val="1264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omschem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29539ED0-ADF0-C485-0C35-ECDB82B39D94}"/>
              </a:ext>
            </a:extLst>
          </p:cNvPr>
          <p:cNvSpPr/>
          <p:nvPr userDrawn="1"/>
        </p:nvSpPr>
        <p:spPr>
          <a:xfrm>
            <a:off x="8838000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F2261A69-9C73-FB89-AC11-623F56624C6B}"/>
              </a:ext>
            </a:extLst>
          </p:cNvPr>
          <p:cNvSpPr/>
          <p:nvPr userDrawn="1"/>
        </p:nvSpPr>
        <p:spPr>
          <a:xfrm>
            <a:off x="807307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0508E575-1191-F932-A4B0-E050BA213EE2}"/>
              </a:ext>
            </a:extLst>
          </p:cNvPr>
          <p:cNvSpPr/>
          <p:nvPr userDrawn="1"/>
        </p:nvSpPr>
        <p:spPr>
          <a:xfrm>
            <a:off x="3484205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Afgeronde rechthoek 34">
            <a:extLst>
              <a:ext uri="{FF2B5EF4-FFF2-40B4-BE49-F238E27FC236}">
                <a16:creationId xmlns:a16="http://schemas.microsoft.com/office/drawing/2014/main" id="{9483DD2E-F5C6-0AA5-0073-3C954B1A5644}"/>
              </a:ext>
            </a:extLst>
          </p:cNvPr>
          <p:cNvSpPr/>
          <p:nvPr userDrawn="1"/>
        </p:nvSpPr>
        <p:spPr>
          <a:xfrm>
            <a:off x="6161103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10584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Stroomschema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5842B1C-CE94-2285-8877-1E79422FE9C1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0318579" y="3236097"/>
            <a:chExt cx="2696453" cy="2696453"/>
          </a:xfrm>
          <a:solidFill>
            <a:schemeClr val="tx1"/>
          </a:solidFill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9E11068-B8C9-2535-9EA2-9D4469EBE926}"/>
                </a:ext>
              </a:extLst>
            </p:cNvPr>
            <p:cNvSpPr/>
            <p:nvPr/>
          </p:nvSpPr>
          <p:spPr>
            <a:xfrm>
              <a:off x="10318579" y="3236097"/>
              <a:ext cx="2696453" cy="2696453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chemeClr val="bg1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5" name="Graphic 11">
              <a:extLst>
                <a:ext uri="{FF2B5EF4-FFF2-40B4-BE49-F238E27FC236}">
                  <a16:creationId xmlns:a16="http://schemas.microsoft.com/office/drawing/2014/main" id="{8F68D677-D727-78E2-A53B-6225DBA32682}"/>
                </a:ext>
              </a:extLst>
            </p:cNvPr>
            <p:cNvGrpSpPr/>
            <p:nvPr/>
          </p:nvGrpSpPr>
          <p:grpSpPr>
            <a:xfrm>
              <a:off x="10720525" y="4086763"/>
              <a:ext cx="1892560" cy="995119"/>
              <a:chOff x="5151746" y="2933466"/>
              <a:chExt cx="1892560" cy="995119"/>
            </a:xfrm>
            <a:grpFill/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7E779CB7-6FD2-5FDF-C074-FDD7FDB0E9FF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solidFill>
                <a:srgbClr val="FFFFFF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7" name="Graphic 11">
                <a:extLst>
                  <a:ext uri="{FF2B5EF4-FFF2-40B4-BE49-F238E27FC236}">
                    <a16:creationId xmlns:a16="http://schemas.microsoft.com/office/drawing/2014/main" id="{7084594C-A62E-1425-B251-9B00559F1133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18" name="Vrije vorm 17">
                  <a:extLst>
                    <a:ext uri="{FF2B5EF4-FFF2-40B4-BE49-F238E27FC236}">
                      <a16:creationId xmlns:a16="http://schemas.microsoft.com/office/drawing/2014/main" id="{47B6A499-007B-21B1-A1BD-2740713EB3A9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" name="Vrije vorm 18">
                  <a:extLst>
                    <a:ext uri="{FF2B5EF4-FFF2-40B4-BE49-F238E27FC236}">
                      <a16:creationId xmlns:a16="http://schemas.microsoft.com/office/drawing/2014/main" id="{B0451FFF-5FC5-1B12-71FC-09807AB3A5B1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F3834FF-844D-46B4-239C-0547B3D48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6424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15362D50-E1EB-35AF-FAD8-80C755A8AB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40721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547C5921-482A-8333-6CD8-36853F5E9F0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58576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E1567840-78C5-5E0F-2B14-4CD6C39DCB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3322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39" name="Tijdelijke aanduiding voor inhoud 2">
            <a:extLst>
              <a:ext uri="{FF2B5EF4-FFF2-40B4-BE49-F238E27FC236}">
                <a16:creationId xmlns:a16="http://schemas.microsoft.com/office/drawing/2014/main" id="{00E86902-DD63-1AB7-6194-AD8E11C65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717619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C6C640C4-1917-475E-1163-5FA6FADCB0F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135474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9DC18E37-E085-3682-8E02-D2F88A2B1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40220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8CD4E025-E8D1-04F2-B4F7-9028F67F70C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94517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32A156A6-157F-0047-7ABD-0266D5342BF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812372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44" name="Tijdelijke aanduiding voor tekst 43">
            <a:extLst>
              <a:ext uri="{FF2B5EF4-FFF2-40B4-BE49-F238E27FC236}">
                <a16:creationId xmlns:a16="http://schemas.microsoft.com/office/drawing/2014/main" id="{70E1D4E5-9151-8947-B4CE-6C1B010FF7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07810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5" name="Tijdelijke aanduiding voor inhoud 2">
            <a:extLst>
              <a:ext uri="{FF2B5EF4-FFF2-40B4-BE49-F238E27FC236}">
                <a16:creationId xmlns:a16="http://schemas.microsoft.com/office/drawing/2014/main" id="{1DBD636C-E397-DF22-0BFC-03CCD774E83E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062107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6" name="Tijdelijke aanduiding voor inhoud 2">
            <a:extLst>
              <a:ext uri="{FF2B5EF4-FFF2-40B4-BE49-F238E27FC236}">
                <a16:creationId xmlns:a16="http://schemas.microsoft.com/office/drawing/2014/main" id="{5BF8B79B-DCDF-101F-CDD0-6D00AEF3DF1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479962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3" name="Tijdelijke aanduiding voor dianummer 6">
            <a:extLst>
              <a:ext uri="{FF2B5EF4-FFF2-40B4-BE49-F238E27FC236}">
                <a16:creationId xmlns:a16="http://schemas.microsoft.com/office/drawing/2014/main" id="{D6E10E98-CCA0-AB39-9B19-AA27B0E02454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omschema_uitgelicht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25062884-178C-EDAB-AFAA-89241C7734B3}"/>
              </a:ext>
            </a:extLst>
          </p:cNvPr>
          <p:cNvSpPr/>
          <p:nvPr userDrawn="1"/>
        </p:nvSpPr>
        <p:spPr>
          <a:xfrm>
            <a:off x="810000" y="2694309"/>
            <a:ext cx="2752238" cy="2597182"/>
          </a:xfrm>
          <a:prstGeom prst="roundRect">
            <a:avLst>
              <a:gd name="adj" fmla="val 557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2"/>
              </a:solidFill>
            </a:endParaRPr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29539ED0-ADF0-C485-0C35-ECDB82B39D94}"/>
              </a:ext>
            </a:extLst>
          </p:cNvPr>
          <p:cNvSpPr/>
          <p:nvPr userDrawn="1"/>
        </p:nvSpPr>
        <p:spPr>
          <a:xfrm>
            <a:off x="3683136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F2261A69-9C73-FB89-AC11-623F56624C6B}"/>
              </a:ext>
            </a:extLst>
          </p:cNvPr>
          <p:cNvSpPr/>
          <p:nvPr userDrawn="1"/>
        </p:nvSpPr>
        <p:spPr>
          <a:xfrm>
            <a:off x="6360034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0508E575-1191-F932-A4B0-E050BA213EE2}"/>
              </a:ext>
            </a:extLst>
          </p:cNvPr>
          <p:cNvSpPr/>
          <p:nvPr userDrawn="1"/>
        </p:nvSpPr>
        <p:spPr>
          <a:xfrm>
            <a:off x="9036932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10584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Stroomschema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5842B1C-CE94-2285-8877-1E79422FE9C1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0318579" y="3236097"/>
            <a:chExt cx="2696453" cy="2696453"/>
          </a:xfrm>
          <a:solidFill>
            <a:schemeClr val="tx1"/>
          </a:solidFill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9E11068-B8C9-2535-9EA2-9D4469EBE926}"/>
                </a:ext>
              </a:extLst>
            </p:cNvPr>
            <p:cNvSpPr/>
            <p:nvPr/>
          </p:nvSpPr>
          <p:spPr>
            <a:xfrm>
              <a:off x="10318579" y="3236097"/>
              <a:ext cx="2696453" cy="2696453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chemeClr val="bg1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5" name="Graphic 11">
              <a:extLst>
                <a:ext uri="{FF2B5EF4-FFF2-40B4-BE49-F238E27FC236}">
                  <a16:creationId xmlns:a16="http://schemas.microsoft.com/office/drawing/2014/main" id="{8F68D677-D727-78E2-A53B-6225DBA32682}"/>
                </a:ext>
              </a:extLst>
            </p:cNvPr>
            <p:cNvGrpSpPr/>
            <p:nvPr/>
          </p:nvGrpSpPr>
          <p:grpSpPr>
            <a:xfrm>
              <a:off x="10720525" y="4086763"/>
              <a:ext cx="1892560" cy="995119"/>
              <a:chOff x="5151746" y="2933466"/>
              <a:chExt cx="1892560" cy="995119"/>
            </a:xfrm>
            <a:grpFill/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7E779CB7-6FD2-5FDF-C074-FDD7FDB0E9FF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solidFill>
                <a:srgbClr val="FFFFFF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7" name="Graphic 11">
                <a:extLst>
                  <a:ext uri="{FF2B5EF4-FFF2-40B4-BE49-F238E27FC236}">
                    <a16:creationId xmlns:a16="http://schemas.microsoft.com/office/drawing/2014/main" id="{7084594C-A62E-1425-B251-9B00559F1133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18" name="Vrije vorm 17">
                  <a:extLst>
                    <a:ext uri="{FF2B5EF4-FFF2-40B4-BE49-F238E27FC236}">
                      <a16:creationId xmlns:a16="http://schemas.microsoft.com/office/drawing/2014/main" id="{47B6A499-007B-21B1-A1BD-2740713EB3A9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" name="Vrije vorm 18">
                  <a:extLst>
                    <a:ext uri="{FF2B5EF4-FFF2-40B4-BE49-F238E27FC236}">
                      <a16:creationId xmlns:a16="http://schemas.microsoft.com/office/drawing/2014/main" id="{B0451FFF-5FC5-1B12-71FC-09807AB3A5B1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F3834FF-844D-46B4-239C-0547B3D48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9151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15362D50-E1EB-35AF-FAD8-80C755A8AB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593448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547C5921-482A-8333-6CD8-36853F5E9F0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011303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E1567840-78C5-5E0F-2B14-4CD6C39DCB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6049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39" name="Tijdelijke aanduiding voor inhoud 2">
            <a:extLst>
              <a:ext uri="{FF2B5EF4-FFF2-40B4-BE49-F238E27FC236}">
                <a16:creationId xmlns:a16="http://schemas.microsoft.com/office/drawing/2014/main" id="{00E86902-DD63-1AB7-6194-AD8E11C65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270346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C6C640C4-1917-475E-1163-5FA6FADCB0F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688201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9DC18E37-E085-3682-8E02-D2F88A2B1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9117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8CD4E025-E8D1-04F2-B4F7-9028F67F70C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1043414" y="3726493"/>
            <a:ext cx="2322586" cy="1472407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32A156A6-157F-0047-7ABD-0266D5342BF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461269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rgbClr val="FFFFFF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44" name="Tijdelijke aanduiding voor tekst 43">
            <a:extLst>
              <a:ext uri="{FF2B5EF4-FFF2-40B4-BE49-F238E27FC236}">
                <a16:creationId xmlns:a16="http://schemas.microsoft.com/office/drawing/2014/main" id="{70E1D4E5-9151-8947-B4CE-6C1B010FF7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2946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5" name="Tijdelijke aanduiding voor inhoud 2">
            <a:extLst>
              <a:ext uri="{FF2B5EF4-FFF2-40B4-BE49-F238E27FC236}">
                <a16:creationId xmlns:a16="http://schemas.microsoft.com/office/drawing/2014/main" id="{1DBD636C-E397-DF22-0BFC-03CCD774E83E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907243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6" name="Tijdelijke aanduiding voor inhoud 2">
            <a:extLst>
              <a:ext uri="{FF2B5EF4-FFF2-40B4-BE49-F238E27FC236}">
                <a16:creationId xmlns:a16="http://schemas.microsoft.com/office/drawing/2014/main" id="{5BF8B79B-DCDF-101F-CDD0-6D00AEF3DF1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325098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3" name="Tijdelijke aanduiding voor dianummer 6">
            <a:extLst>
              <a:ext uri="{FF2B5EF4-FFF2-40B4-BE49-F238E27FC236}">
                <a16:creationId xmlns:a16="http://schemas.microsoft.com/office/drawing/2014/main" id="{39D93E72-2209-4E88-320D-9FD406AB4899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omschema_uitgelicht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25062884-178C-EDAB-AFAA-89241C7734B3}"/>
              </a:ext>
            </a:extLst>
          </p:cNvPr>
          <p:cNvSpPr/>
          <p:nvPr userDrawn="1"/>
        </p:nvSpPr>
        <p:spPr>
          <a:xfrm>
            <a:off x="3486898" y="2694309"/>
            <a:ext cx="2752238" cy="2597182"/>
          </a:xfrm>
          <a:prstGeom prst="roundRect">
            <a:avLst>
              <a:gd name="adj" fmla="val 557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29539ED0-ADF0-C485-0C35-ECDB82B39D94}"/>
              </a:ext>
            </a:extLst>
          </p:cNvPr>
          <p:cNvSpPr/>
          <p:nvPr userDrawn="1"/>
        </p:nvSpPr>
        <p:spPr>
          <a:xfrm>
            <a:off x="6360034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F2261A69-9C73-FB89-AC11-623F56624C6B}"/>
              </a:ext>
            </a:extLst>
          </p:cNvPr>
          <p:cNvSpPr/>
          <p:nvPr userDrawn="1"/>
        </p:nvSpPr>
        <p:spPr>
          <a:xfrm>
            <a:off x="9036932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0508E575-1191-F932-A4B0-E050BA213EE2}"/>
              </a:ext>
            </a:extLst>
          </p:cNvPr>
          <p:cNvSpPr/>
          <p:nvPr userDrawn="1"/>
        </p:nvSpPr>
        <p:spPr>
          <a:xfrm>
            <a:off x="810000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10584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Stroomschema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5842B1C-CE94-2285-8877-1E79422FE9C1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0318579" y="3236097"/>
            <a:chExt cx="2696453" cy="2696453"/>
          </a:xfrm>
          <a:solidFill>
            <a:schemeClr val="tx1"/>
          </a:solidFill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9E11068-B8C9-2535-9EA2-9D4469EBE926}"/>
                </a:ext>
              </a:extLst>
            </p:cNvPr>
            <p:cNvSpPr/>
            <p:nvPr/>
          </p:nvSpPr>
          <p:spPr>
            <a:xfrm>
              <a:off x="10318579" y="3236097"/>
              <a:ext cx="2696453" cy="2696453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chemeClr val="bg1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5" name="Graphic 11">
              <a:extLst>
                <a:ext uri="{FF2B5EF4-FFF2-40B4-BE49-F238E27FC236}">
                  <a16:creationId xmlns:a16="http://schemas.microsoft.com/office/drawing/2014/main" id="{8F68D677-D727-78E2-A53B-6225DBA32682}"/>
                </a:ext>
              </a:extLst>
            </p:cNvPr>
            <p:cNvGrpSpPr/>
            <p:nvPr/>
          </p:nvGrpSpPr>
          <p:grpSpPr>
            <a:xfrm>
              <a:off x="10720525" y="4086763"/>
              <a:ext cx="1892560" cy="995119"/>
              <a:chOff x="5151746" y="2933466"/>
              <a:chExt cx="1892560" cy="995119"/>
            </a:xfrm>
            <a:grpFill/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7E779CB7-6FD2-5FDF-C074-FDD7FDB0E9FF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solidFill>
                <a:srgbClr val="FFFFFF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7" name="Graphic 11">
                <a:extLst>
                  <a:ext uri="{FF2B5EF4-FFF2-40B4-BE49-F238E27FC236}">
                    <a16:creationId xmlns:a16="http://schemas.microsoft.com/office/drawing/2014/main" id="{7084594C-A62E-1425-B251-9B00559F1133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18" name="Vrije vorm 17">
                  <a:extLst>
                    <a:ext uri="{FF2B5EF4-FFF2-40B4-BE49-F238E27FC236}">
                      <a16:creationId xmlns:a16="http://schemas.microsoft.com/office/drawing/2014/main" id="{47B6A499-007B-21B1-A1BD-2740713EB3A9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" name="Vrije vorm 18">
                  <a:extLst>
                    <a:ext uri="{FF2B5EF4-FFF2-40B4-BE49-F238E27FC236}">
                      <a16:creationId xmlns:a16="http://schemas.microsoft.com/office/drawing/2014/main" id="{B0451FFF-5FC5-1B12-71FC-09807AB3A5B1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F3834FF-844D-46B4-239C-0547B3D48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16049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15362D50-E1EB-35AF-FAD8-80C755A8AB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270346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547C5921-482A-8333-6CD8-36853F5E9F0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688201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E1567840-78C5-5E0F-2B14-4CD6C39DCB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9117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39" name="Tijdelijke aanduiding voor inhoud 2">
            <a:extLst>
              <a:ext uri="{FF2B5EF4-FFF2-40B4-BE49-F238E27FC236}">
                <a16:creationId xmlns:a16="http://schemas.microsoft.com/office/drawing/2014/main" id="{00E86902-DD63-1AB7-6194-AD8E11C65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043414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C6C640C4-1917-475E-1163-5FA6FADCB0F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461269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9DC18E37-E085-3682-8E02-D2F88A2B1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66015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8CD4E025-E8D1-04F2-B4F7-9028F67F70C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720312" y="3726493"/>
            <a:ext cx="2322586" cy="1472407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32A156A6-157F-0047-7ABD-0266D5342BF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138167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rgbClr val="FFFFFF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44" name="Tijdelijke aanduiding voor tekst 43">
            <a:extLst>
              <a:ext uri="{FF2B5EF4-FFF2-40B4-BE49-F238E27FC236}">
                <a16:creationId xmlns:a16="http://schemas.microsoft.com/office/drawing/2014/main" id="{70E1D4E5-9151-8947-B4CE-6C1B010FF7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9844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5" name="Tijdelijke aanduiding voor inhoud 2">
            <a:extLst>
              <a:ext uri="{FF2B5EF4-FFF2-40B4-BE49-F238E27FC236}">
                <a16:creationId xmlns:a16="http://schemas.microsoft.com/office/drawing/2014/main" id="{1DBD636C-E397-DF22-0BFC-03CCD774E83E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584141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6" name="Tijdelijke aanduiding voor inhoud 2">
            <a:extLst>
              <a:ext uri="{FF2B5EF4-FFF2-40B4-BE49-F238E27FC236}">
                <a16:creationId xmlns:a16="http://schemas.microsoft.com/office/drawing/2014/main" id="{5BF8B79B-DCDF-101F-CDD0-6D00AEF3DF1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7001996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3" name="Tijdelijke aanduiding voor dianummer 6">
            <a:extLst>
              <a:ext uri="{FF2B5EF4-FFF2-40B4-BE49-F238E27FC236}">
                <a16:creationId xmlns:a16="http://schemas.microsoft.com/office/drawing/2014/main" id="{85388F8E-B81D-23D7-C84C-F57F04FB272C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4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_wit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8C52F33-7876-FBD1-03C8-0BFC896F8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5E5E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38F7BD-AF9E-54F6-3B82-91ADF30B92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V="1">
            <a:off x="504000" y="4769393"/>
            <a:ext cx="11180000" cy="1573427"/>
          </a:xfrm>
          <a:custGeom>
            <a:avLst/>
            <a:gdLst>
              <a:gd name="connsiteX0" fmla="*/ 135393 w 11180000"/>
              <a:gd name="connsiteY0" fmla="*/ 0 h 1573427"/>
              <a:gd name="connsiteX1" fmla="*/ 11044607 w 11180000"/>
              <a:gd name="connsiteY1" fmla="*/ 0 h 1573427"/>
              <a:gd name="connsiteX2" fmla="*/ 11180000 w 11180000"/>
              <a:gd name="connsiteY2" fmla="*/ 135393 h 1573427"/>
              <a:gd name="connsiteX3" fmla="*/ 11180000 w 11180000"/>
              <a:gd name="connsiteY3" fmla="*/ 1438034 h 1573427"/>
              <a:gd name="connsiteX4" fmla="*/ 11044607 w 11180000"/>
              <a:gd name="connsiteY4" fmla="*/ 1573427 h 1573427"/>
              <a:gd name="connsiteX5" fmla="*/ 135393 w 11180000"/>
              <a:gd name="connsiteY5" fmla="*/ 1573427 h 1573427"/>
              <a:gd name="connsiteX6" fmla="*/ 0 w 11180000"/>
              <a:gd name="connsiteY6" fmla="*/ 1438034 h 1573427"/>
              <a:gd name="connsiteX7" fmla="*/ 0 w 11180000"/>
              <a:gd name="connsiteY7" fmla="*/ 135393 h 1573427"/>
              <a:gd name="connsiteX8" fmla="*/ 135393 w 11180000"/>
              <a:gd name="connsiteY8" fmla="*/ 0 h 157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0000" h="1573427">
                <a:moveTo>
                  <a:pt x="135393" y="0"/>
                </a:moveTo>
                <a:lnTo>
                  <a:pt x="11044607" y="0"/>
                </a:lnTo>
                <a:cubicBezTo>
                  <a:pt x="11119382" y="0"/>
                  <a:pt x="11180000" y="60618"/>
                  <a:pt x="11180000" y="135393"/>
                </a:cubicBezTo>
                <a:lnTo>
                  <a:pt x="11180000" y="1438034"/>
                </a:lnTo>
                <a:cubicBezTo>
                  <a:pt x="11180000" y="1512809"/>
                  <a:pt x="11119382" y="1573427"/>
                  <a:pt x="11044607" y="1573427"/>
                </a:cubicBezTo>
                <a:lnTo>
                  <a:pt x="135393" y="1573427"/>
                </a:lnTo>
                <a:cubicBezTo>
                  <a:pt x="60618" y="1573427"/>
                  <a:pt x="0" y="1512809"/>
                  <a:pt x="0" y="1438034"/>
                </a:cubicBezTo>
                <a:lnTo>
                  <a:pt x="0" y="135393"/>
                </a:lnTo>
                <a:cubicBezTo>
                  <a:pt x="0" y="60618"/>
                  <a:pt x="60618" y="0"/>
                  <a:pt x="1353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53000">
                <a:srgbClr val="4E6EC8"/>
              </a:gs>
              <a:gs pos="100000">
                <a:schemeClr val="bg2"/>
              </a:gs>
            </a:gsLst>
            <a:lin ang="3600000" scaled="0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A21133A2-EB42-BF43-74FB-0B635D6FA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37775" y="5000625"/>
            <a:ext cx="1301750" cy="11080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CD6D2DF3-5FA8-55F3-1515-D0DA142794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357" y="4950941"/>
            <a:ext cx="9144000" cy="648000"/>
          </a:xfrm>
        </p:spPr>
        <p:txBody>
          <a:bodyPr anchor="b"/>
          <a:lstStyle>
            <a:lvl1pPr algn="l">
              <a:defRPr sz="4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hier om een titel te maken.</a:t>
            </a:r>
          </a:p>
        </p:txBody>
      </p:sp>
      <p:sp>
        <p:nvSpPr>
          <p:cNvPr id="46" name="Ondertitel 2">
            <a:extLst>
              <a:ext uri="{FF2B5EF4-FFF2-40B4-BE49-F238E27FC236}">
                <a16:creationId xmlns:a16="http://schemas.microsoft.com/office/drawing/2014/main" id="{DBB77D77-1080-DA64-AED8-250589AC3B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357" y="5710925"/>
            <a:ext cx="9144000" cy="468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Voornaam Achternaam - 02 / 09 / 2024</a:t>
            </a:r>
          </a:p>
        </p:txBody>
      </p:sp>
      <p:sp>
        <p:nvSpPr>
          <p:cNvPr id="2" name="Tijdelijke aanduiding voor tekst 7">
            <a:extLst>
              <a:ext uri="{FF2B5EF4-FFF2-40B4-BE49-F238E27FC236}">
                <a16:creationId xmlns:a16="http://schemas.microsoft.com/office/drawing/2014/main" id="{03C3FFC8-9856-D2A8-AD5A-C43F13B1C2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297" y="644813"/>
            <a:ext cx="5101628" cy="109191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380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omschema_uitgelicht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25062884-178C-EDAB-AFAA-89241C7734B3}"/>
              </a:ext>
            </a:extLst>
          </p:cNvPr>
          <p:cNvSpPr/>
          <p:nvPr userDrawn="1"/>
        </p:nvSpPr>
        <p:spPr>
          <a:xfrm>
            <a:off x="6161103" y="2694309"/>
            <a:ext cx="2752238" cy="2597182"/>
          </a:xfrm>
          <a:prstGeom prst="roundRect">
            <a:avLst>
              <a:gd name="adj" fmla="val 557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29539ED0-ADF0-C485-0C35-ECDB82B39D94}"/>
              </a:ext>
            </a:extLst>
          </p:cNvPr>
          <p:cNvSpPr/>
          <p:nvPr userDrawn="1"/>
        </p:nvSpPr>
        <p:spPr>
          <a:xfrm>
            <a:off x="9034239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F2261A69-9C73-FB89-AC11-623F56624C6B}"/>
              </a:ext>
            </a:extLst>
          </p:cNvPr>
          <p:cNvSpPr/>
          <p:nvPr userDrawn="1"/>
        </p:nvSpPr>
        <p:spPr>
          <a:xfrm>
            <a:off x="807307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0508E575-1191-F932-A4B0-E050BA213EE2}"/>
              </a:ext>
            </a:extLst>
          </p:cNvPr>
          <p:cNvSpPr/>
          <p:nvPr userDrawn="1"/>
        </p:nvSpPr>
        <p:spPr>
          <a:xfrm>
            <a:off x="3484205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10584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Stroomschema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5842B1C-CE94-2285-8877-1E79422FE9C1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0318579" y="3236097"/>
            <a:chExt cx="2696453" cy="2696453"/>
          </a:xfrm>
          <a:solidFill>
            <a:schemeClr val="tx1"/>
          </a:solidFill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9E11068-B8C9-2535-9EA2-9D4469EBE926}"/>
                </a:ext>
              </a:extLst>
            </p:cNvPr>
            <p:cNvSpPr/>
            <p:nvPr/>
          </p:nvSpPr>
          <p:spPr>
            <a:xfrm>
              <a:off x="10318579" y="3236097"/>
              <a:ext cx="2696453" cy="2696453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chemeClr val="bg1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5" name="Graphic 11">
              <a:extLst>
                <a:ext uri="{FF2B5EF4-FFF2-40B4-BE49-F238E27FC236}">
                  <a16:creationId xmlns:a16="http://schemas.microsoft.com/office/drawing/2014/main" id="{8F68D677-D727-78E2-A53B-6225DBA32682}"/>
                </a:ext>
              </a:extLst>
            </p:cNvPr>
            <p:cNvGrpSpPr/>
            <p:nvPr/>
          </p:nvGrpSpPr>
          <p:grpSpPr>
            <a:xfrm>
              <a:off x="10720525" y="4086763"/>
              <a:ext cx="1892560" cy="995119"/>
              <a:chOff x="5151746" y="2933466"/>
              <a:chExt cx="1892560" cy="995119"/>
            </a:xfrm>
            <a:grpFill/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7E779CB7-6FD2-5FDF-C074-FDD7FDB0E9FF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solidFill>
                <a:srgbClr val="FFFFFF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7" name="Graphic 11">
                <a:extLst>
                  <a:ext uri="{FF2B5EF4-FFF2-40B4-BE49-F238E27FC236}">
                    <a16:creationId xmlns:a16="http://schemas.microsoft.com/office/drawing/2014/main" id="{7084594C-A62E-1425-B251-9B00559F1133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18" name="Vrije vorm 17">
                  <a:extLst>
                    <a:ext uri="{FF2B5EF4-FFF2-40B4-BE49-F238E27FC236}">
                      <a16:creationId xmlns:a16="http://schemas.microsoft.com/office/drawing/2014/main" id="{47B6A499-007B-21B1-A1BD-2740713EB3A9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" name="Vrije vorm 18">
                  <a:extLst>
                    <a:ext uri="{FF2B5EF4-FFF2-40B4-BE49-F238E27FC236}">
                      <a16:creationId xmlns:a16="http://schemas.microsoft.com/office/drawing/2014/main" id="{B0451FFF-5FC5-1B12-71FC-09807AB3A5B1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F3834FF-844D-46B4-239C-0547B3D48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6424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15362D50-E1EB-35AF-FAD8-80C755A8AB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40721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547C5921-482A-8333-6CD8-36853F5E9F0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58576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E1567840-78C5-5E0F-2B14-4CD6C39DCB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3322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39" name="Tijdelijke aanduiding voor inhoud 2">
            <a:extLst>
              <a:ext uri="{FF2B5EF4-FFF2-40B4-BE49-F238E27FC236}">
                <a16:creationId xmlns:a16="http://schemas.microsoft.com/office/drawing/2014/main" id="{00E86902-DD63-1AB7-6194-AD8E11C65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717619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C6C640C4-1917-475E-1163-5FA6FADCB0F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135474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9DC18E37-E085-3682-8E02-D2F88A2B1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40220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8CD4E025-E8D1-04F2-B4F7-9028F67F70C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94517" y="3726493"/>
            <a:ext cx="2322586" cy="1472407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32A156A6-157F-0047-7ABD-0266D5342BF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812372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rgbClr val="FFFFFF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44" name="Tijdelijke aanduiding voor tekst 43">
            <a:extLst>
              <a:ext uri="{FF2B5EF4-FFF2-40B4-BE49-F238E27FC236}">
                <a16:creationId xmlns:a16="http://schemas.microsoft.com/office/drawing/2014/main" id="{70E1D4E5-9151-8947-B4CE-6C1B010FF7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4049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5" name="Tijdelijke aanduiding voor inhoud 2">
            <a:extLst>
              <a:ext uri="{FF2B5EF4-FFF2-40B4-BE49-F238E27FC236}">
                <a16:creationId xmlns:a16="http://schemas.microsoft.com/office/drawing/2014/main" id="{1DBD636C-E397-DF22-0BFC-03CCD774E83E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258346" y="3726493"/>
            <a:ext cx="2106000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6" name="Tijdelijke aanduiding voor inhoud 2">
            <a:extLst>
              <a:ext uri="{FF2B5EF4-FFF2-40B4-BE49-F238E27FC236}">
                <a16:creationId xmlns:a16="http://schemas.microsoft.com/office/drawing/2014/main" id="{5BF8B79B-DCDF-101F-CDD0-6D00AEF3DF1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676201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3" name="Tijdelijke aanduiding voor dianummer 6">
            <a:extLst>
              <a:ext uri="{FF2B5EF4-FFF2-40B4-BE49-F238E27FC236}">
                <a16:creationId xmlns:a16="http://schemas.microsoft.com/office/drawing/2014/main" id="{15CC492B-37A5-F751-2885-7D28792D61D5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omschema_uitgelicht_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>
            <a:extLst>
              <a:ext uri="{FF2B5EF4-FFF2-40B4-BE49-F238E27FC236}">
                <a16:creationId xmlns:a16="http://schemas.microsoft.com/office/drawing/2014/main" id="{25062884-178C-EDAB-AFAA-89241C7734B3}"/>
              </a:ext>
            </a:extLst>
          </p:cNvPr>
          <p:cNvSpPr/>
          <p:nvPr userDrawn="1"/>
        </p:nvSpPr>
        <p:spPr>
          <a:xfrm>
            <a:off x="8838001" y="2694309"/>
            <a:ext cx="2752238" cy="2597182"/>
          </a:xfrm>
          <a:prstGeom prst="roundRect">
            <a:avLst>
              <a:gd name="adj" fmla="val 557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Afgeronde rechthoek 35">
            <a:extLst>
              <a:ext uri="{FF2B5EF4-FFF2-40B4-BE49-F238E27FC236}">
                <a16:creationId xmlns:a16="http://schemas.microsoft.com/office/drawing/2014/main" id="{29539ED0-ADF0-C485-0C35-ECDB82B39D94}"/>
              </a:ext>
            </a:extLst>
          </p:cNvPr>
          <p:cNvSpPr/>
          <p:nvPr userDrawn="1"/>
        </p:nvSpPr>
        <p:spPr>
          <a:xfrm>
            <a:off x="6161103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Afgeronde rechthoek 32">
            <a:extLst>
              <a:ext uri="{FF2B5EF4-FFF2-40B4-BE49-F238E27FC236}">
                <a16:creationId xmlns:a16="http://schemas.microsoft.com/office/drawing/2014/main" id="{F2261A69-9C73-FB89-AC11-623F56624C6B}"/>
              </a:ext>
            </a:extLst>
          </p:cNvPr>
          <p:cNvSpPr/>
          <p:nvPr userDrawn="1"/>
        </p:nvSpPr>
        <p:spPr>
          <a:xfrm>
            <a:off x="807307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Afgeronde rechthoek 33">
            <a:extLst>
              <a:ext uri="{FF2B5EF4-FFF2-40B4-BE49-F238E27FC236}">
                <a16:creationId xmlns:a16="http://schemas.microsoft.com/office/drawing/2014/main" id="{0508E575-1191-F932-A4B0-E050BA213EE2}"/>
              </a:ext>
            </a:extLst>
          </p:cNvPr>
          <p:cNvSpPr/>
          <p:nvPr userDrawn="1"/>
        </p:nvSpPr>
        <p:spPr>
          <a:xfrm>
            <a:off x="3484205" y="2786900"/>
            <a:ext cx="2556000" cy="2412000"/>
          </a:xfrm>
          <a:prstGeom prst="roundRect">
            <a:avLst>
              <a:gd name="adj" fmla="val 5695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10584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Stroomschema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5842B1C-CE94-2285-8877-1E79422FE9C1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0318579" y="3236097"/>
            <a:chExt cx="2696453" cy="2696453"/>
          </a:xfrm>
          <a:solidFill>
            <a:schemeClr val="tx1"/>
          </a:solidFill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9E11068-B8C9-2535-9EA2-9D4469EBE926}"/>
                </a:ext>
              </a:extLst>
            </p:cNvPr>
            <p:cNvSpPr/>
            <p:nvPr/>
          </p:nvSpPr>
          <p:spPr>
            <a:xfrm>
              <a:off x="10318579" y="3236097"/>
              <a:ext cx="2696453" cy="2696453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chemeClr val="bg1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5" name="Graphic 11">
              <a:extLst>
                <a:ext uri="{FF2B5EF4-FFF2-40B4-BE49-F238E27FC236}">
                  <a16:creationId xmlns:a16="http://schemas.microsoft.com/office/drawing/2014/main" id="{8F68D677-D727-78E2-A53B-6225DBA32682}"/>
                </a:ext>
              </a:extLst>
            </p:cNvPr>
            <p:cNvGrpSpPr/>
            <p:nvPr/>
          </p:nvGrpSpPr>
          <p:grpSpPr>
            <a:xfrm>
              <a:off x="10720525" y="4086763"/>
              <a:ext cx="1892560" cy="995119"/>
              <a:chOff x="5151746" y="2933466"/>
              <a:chExt cx="1892560" cy="995119"/>
            </a:xfrm>
            <a:grpFill/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7E779CB7-6FD2-5FDF-C074-FDD7FDB0E9FF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solidFill>
                <a:srgbClr val="FFFFFF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7" name="Graphic 11">
                <a:extLst>
                  <a:ext uri="{FF2B5EF4-FFF2-40B4-BE49-F238E27FC236}">
                    <a16:creationId xmlns:a16="http://schemas.microsoft.com/office/drawing/2014/main" id="{7084594C-A62E-1425-B251-9B00559F1133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18" name="Vrije vorm 17">
                  <a:extLst>
                    <a:ext uri="{FF2B5EF4-FFF2-40B4-BE49-F238E27FC236}">
                      <a16:creationId xmlns:a16="http://schemas.microsoft.com/office/drawing/2014/main" id="{47B6A499-007B-21B1-A1BD-2740713EB3A9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" name="Vrije vorm 18">
                  <a:extLst>
                    <a:ext uri="{FF2B5EF4-FFF2-40B4-BE49-F238E27FC236}">
                      <a16:creationId xmlns:a16="http://schemas.microsoft.com/office/drawing/2014/main" id="{B0451FFF-5FC5-1B12-71FC-09807AB3A5B1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F3834FF-844D-46B4-239C-0547B3D48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6424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15362D50-E1EB-35AF-FAD8-80C755A8AB2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040721" y="3726493"/>
            <a:ext cx="2104449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547C5921-482A-8333-6CD8-36853F5E9F0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58576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37" name="Tijdelijke aanduiding voor tekst 36">
            <a:extLst>
              <a:ext uri="{FF2B5EF4-FFF2-40B4-BE49-F238E27FC236}">
                <a16:creationId xmlns:a16="http://schemas.microsoft.com/office/drawing/2014/main" id="{E1567840-78C5-5E0F-2B14-4CD6C39DCB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3322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39" name="Tijdelijke aanduiding voor inhoud 2">
            <a:extLst>
              <a:ext uri="{FF2B5EF4-FFF2-40B4-BE49-F238E27FC236}">
                <a16:creationId xmlns:a16="http://schemas.microsoft.com/office/drawing/2014/main" id="{00E86902-DD63-1AB7-6194-AD8E11C651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717619" y="3726493"/>
            <a:ext cx="2104449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C6C640C4-1917-475E-1163-5FA6FADCB0F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135474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9DC18E37-E085-3682-8E02-D2F88A2B1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7118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8CD4E025-E8D1-04F2-B4F7-9028F67F70C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071415" y="3726493"/>
            <a:ext cx="2322586" cy="1472407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3" name="Tijdelijke aanduiding voor inhoud 2">
            <a:extLst>
              <a:ext uri="{FF2B5EF4-FFF2-40B4-BE49-F238E27FC236}">
                <a16:creationId xmlns:a16="http://schemas.microsoft.com/office/drawing/2014/main" id="{32A156A6-157F-0047-7ABD-0266D5342BF9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489270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rgbClr val="FFFFFF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44" name="Tijdelijke aanduiding voor tekst 43">
            <a:extLst>
              <a:ext uri="{FF2B5EF4-FFF2-40B4-BE49-F238E27FC236}">
                <a16:creationId xmlns:a16="http://schemas.microsoft.com/office/drawing/2014/main" id="{70E1D4E5-9151-8947-B4CE-6C1B010FF7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0913" y="3046061"/>
            <a:ext cx="367447" cy="367447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5" name="Tijdelijke aanduiding voor inhoud 2">
            <a:extLst>
              <a:ext uri="{FF2B5EF4-FFF2-40B4-BE49-F238E27FC236}">
                <a16:creationId xmlns:a16="http://schemas.microsoft.com/office/drawing/2014/main" id="{1DBD636C-E397-DF22-0BFC-03CCD774E83E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6385210" y="3726493"/>
            <a:ext cx="2104449" cy="147240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6" name="Tijdelijke aanduiding voor inhoud 2">
            <a:extLst>
              <a:ext uri="{FF2B5EF4-FFF2-40B4-BE49-F238E27FC236}">
                <a16:creationId xmlns:a16="http://schemas.microsoft.com/office/drawing/2014/main" id="{5BF8B79B-DCDF-101F-CDD0-6D00AEF3DF1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803065" y="3046061"/>
            <a:ext cx="1904731" cy="382939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800" b="0" i="0">
                <a:solidFill>
                  <a:schemeClr val="bg1"/>
                </a:solidFill>
                <a:latin typeface="Amasis MT Pro Medium" panose="02040504050005020304" pitchFamily="18" charset="77"/>
              </a:defRPr>
            </a:lvl1pPr>
            <a:lvl2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Onderwerp</a:t>
            </a:r>
            <a:br>
              <a:rPr lang="nl-NL" dirty="0"/>
            </a:br>
            <a:r>
              <a:rPr lang="nl-NL" dirty="0"/>
              <a:t>over twee regels</a:t>
            </a:r>
          </a:p>
        </p:txBody>
      </p:sp>
      <p:sp>
        <p:nvSpPr>
          <p:cNvPr id="3" name="Tijdelijke aanduiding voor dianummer 6">
            <a:extLst>
              <a:ext uri="{FF2B5EF4-FFF2-40B4-BE49-F238E27FC236}">
                <a16:creationId xmlns:a16="http://schemas.microsoft.com/office/drawing/2014/main" id="{18114E0A-2043-E9BB-EB0A-4C0B30F6F1CE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96797E08-5707-04F3-F778-218166ACCAB6}"/>
              </a:ext>
            </a:extLst>
          </p:cNvPr>
          <p:cNvGrpSpPr/>
          <p:nvPr userDrawn="1"/>
        </p:nvGrpSpPr>
        <p:grpSpPr>
          <a:xfrm>
            <a:off x="2696863" y="2879934"/>
            <a:ext cx="6599542" cy="1089242"/>
            <a:chOff x="2696863" y="2879934"/>
            <a:chExt cx="6599542" cy="1089242"/>
          </a:xfrm>
        </p:grpSpPr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A6B29B7C-82E3-ED6F-BAC1-3154BED8CFEA}"/>
                </a:ext>
              </a:extLst>
            </p:cNvPr>
            <p:cNvGrpSpPr/>
            <p:nvPr userDrawn="1"/>
          </p:nvGrpSpPr>
          <p:grpSpPr>
            <a:xfrm>
              <a:off x="2696863" y="2888823"/>
              <a:ext cx="5085234" cy="1080353"/>
              <a:chOff x="5086350" y="3213100"/>
              <a:chExt cx="2016494" cy="428402"/>
            </a:xfrm>
            <a:solidFill>
              <a:schemeClr val="bg1"/>
            </a:solidFill>
          </p:grpSpPr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F8A6A907-98FD-6864-DB9B-E480B3F946BA}"/>
                  </a:ext>
                </a:extLst>
              </p:cNvPr>
              <p:cNvSpPr/>
              <p:nvPr/>
            </p:nvSpPr>
            <p:spPr>
              <a:xfrm>
                <a:off x="5086350" y="3213100"/>
                <a:ext cx="288846" cy="428402"/>
              </a:xfrm>
              <a:custGeom>
                <a:avLst/>
                <a:gdLst>
                  <a:gd name="connsiteX0" fmla="*/ 156671 w 288846"/>
                  <a:gd name="connsiteY0" fmla="*/ 185474 h 428402"/>
                  <a:gd name="connsiteX1" fmla="*/ 156671 w 288846"/>
                  <a:gd name="connsiteY1" fmla="*/ 185474 h 428402"/>
                  <a:gd name="connsiteX2" fmla="*/ 66684 w 288846"/>
                  <a:gd name="connsiteY2" fmla="*/ 114871 h 428402"/>
                  <a:gd name="connsiteX3" fmla="*/ 145307 w 288846"/>
                  <a:gd name="connsiteY3" fmla="*/ 66146 h 428402"/>
                  <a:gd name="connsiteX4" fmla="*/ 217688 w 288846"/>
                  <a:gd name="connsiteY4" fmla="*/ 89254 h 428402"/>
                  <a:gd name="connsiteX5" fmla="*/ 237219 w 288846"/>
                  <a:gd name="connsiteY5" fmla="*/ 95929 h 428402"/>
                  <a:gd name="connsiteX6" fmla="*/ 271152 w 288846"/>
                  <a:gd name="connsiteY6" fmla="*/ 62871 h 428402"/>
                  <a:gd name="connsiteX7" fmla="*/ 259222 w 288846"/>
                  <a:gd name="connsiteY7" fmla="*/ 37757 h 428402"/>
                  <a:gd name="connsiteX8" fmla="*/ 145307 w 288846"/>
                  <a:gd name="connsiteY8" fmla="*/ 0 h 428402"/>
                  <a:gd name="connsiteX9" fmla="*/ 0 w 288846"/>
                  <a:gd name="connsiteY9" fmla="*/ 114871 h 428402"/>
                  <a:gd name="connsiteX10" fmla="*/ 131726 w 288846"/>
                  <a:gd name="connsiteY10" fmla="*/ 246504 h 428402"/>
                  <a:gd name="connsiteX11" fmla="*/ 137970 w 288846"/>
                  <a:gd name="connsiteY11" fmla="*/ 248587 h 428402"/>
                  <a:gd name="connsiteX12" fmla="*/ 221537 w 288846"/>
                  <a:gd name="connsiteY12" fmla="*/ 313522 h 428402"/>
                  <a:gd name="connsiteX13" fmla="*/ 134677 w 288846"/>
                  <a:gd name="connsiteY13" fmla="*/ 362257 h 428402"/>
                  <a:gd name="connsiteX14" fmla="*/ 57969 w 288846"/>
                  <a:gd name="connsiteY14" fmla="*/ 339023 h 428402"/>
                  <a:gd name="connsiteX15" fmla="*/ 34539 w 288846"/>
                  <a:gd name="connsiteY15" fmla="*/ 331301 h 428402"/>
                  <a:gd name="connsiteX16" fmla="*/ 3517 w 288846"/>
                  <a:gd name="connsiteY16" fmla="*/ 362605 h 428402"/>
                  <a:gd name="connsiteX17" fmla="*/ 13601 w 288846"/>
                  <a:gd name="connsiteY17" fmla="*/ 387632 h 428402"/>
                  <a:gd name="connsiteX18" fmla="*/ 135850 w 288846"/>
                  <a:gd name="connsiteY18" fmla="*/ 428402 h 428402"/>
                  <a:gd name="connsiteX19" fmla="*/ 288846 w 288846"/>
                  <a:gd name="connsiteY19" fmla="*/ 311797 h 428402"/>
                  <a:gd name="connsiteX20" fmla="*/ 156671 w 288846"/>
                  <a:gd name="connsiteY20" fmla="*/ 185474 h 428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8846" h="428402">
                    <a:moveTo>
                      <a:pt x="156671" y="185474"/>
                    </a:moveTo>
                    <a:lnTo>
                      <a:pt x="156671" y="185474"/>
                    </a:lnTo>
                    <a:cubicBezTo>
                      <a:pt x="114491" y="169846"/>
                      <a:pt x="66684" y="152134"/>
                      <a:pt x="66684" y="114871"/>
                    </a:cubicBezTo>
                    <a:cubicBezTo>
                      <a:pt x="66684" y="87549"/>
                      <a:pt x="101223" y="66146"/>
                      <a:pt x="145307" y="66146"/>
                    </a:cubicBezTo>
                    <a:cubicBezTo>
                      <a:pt x="173710" y="66146"/>
                      <a:pt x="196046" y="73287"/>
                      <a:pt x="217688" y="89254"/>
                    </a:cubicBezTo>
                    <a:cubicBezTo>
                      <a:pt x="223452" y="93682"/>
                      <a:pt x="230018" y="95929"/>
                      <a:pt x="237219" y="95929"/>
                    </a:cubicBezTo>
                    <a:cubicBezTo>
                      <a:pt x="255294" y="95929"/>
                      <a:pt x="271152" y="80476"/>
                      <a:pt x="271152" y="62871"/>
                    </a:cubicBezTo>
                    <a:cubicBezTo>
                      <a:pt x="271152" y="54064"/>
                      <a:pt x="267175" y="45644"/>
                      <a:pt x="259222" y="37757"/>
                    </a:cubicBezTo>
                    <a:cubicBezTo>
                      <a:pt x="232177" y="13051"/>
                      <a:pt x="192792" y="0"/>
                      <a:pt x="145307" y="0"/>
                    </a:cubicBezTo>
                    <a:cubicBezTo>
                      <a:pt x="73885" y="0"/>
                      <a:pt x="0" y="42960"/>
                      <a:pt x="0" y="114871"/>
                    </a:cubicBezTo>
                    <a:cubicBezTo>
                      <a:pt x="0" y="199755"/>
                      <a:pt x="66918" y="223503"/>
                      <a:pt x="131726" y="246504"/>
                    </a:cubicBezTo>
                    <a:lnTo>
                      <a:pt x="137970" y="248587"/>
                    </a:lnTo>
                    <a:cubicBezTo>
                      <a:pt x="171248" y="259584"/>
                      <a:pt x="221537" y="276210"/>
                      <a:pt x="221537" y="313522"/>
                    </a:cubicBezTo>
                    <a:cubicBezTo>
                      <a:pt x="221537" y="341309"/>
                      <a:pt x="184204" y="362257"/>
                      <a:pt x="134677" y="362257"/>
                    </a:cubicBezTo>
                    <a:cubicBezTo>
                      <a:pt x="107896" y="362257"/>
                      <a:pt x="80626" y="353992"/>
                      <a:pt x="57969" y="339023"/>
                    </a:cubicBezTo>
                    <a:cubicBezTo>
                      <a:pt x="48169" y="332308"/>
                      <a:pt x="39082" y="331301"/>
                      <a:pt x="34539" y="331301"/>
                    </a:cubicBezTo>
                    <a:cubicBezTo>
                      <a:pt x="14392" y="331301"/>
                      <a:pt x="3517" y="347433"/>
                      <a:pt x="3517" y="362605"/>
                    </a:cubicBezTo>
                    <a:cubicBezTo>
                      <a:pt x="3517" y="372759"/>
                      <a:pt x="6800" y="380927"/>
                      <a:pt x="13601" y="387632"/>
                    </a:cubicBezTo>
                    <a:cubicBezTo>
                      <a:pt x="48892" y="421330"/>
                      <a:pt x="99562" y="428402"/>
                      <a:pt x="135850" y="428402"/>
                    </a:cubicBezTo>
                    <a:cubicBezTo>
                      <a:pt x="188767" y="428402"/>
                      <a:pt x="288846" y="404025"/>
                      <a:pt x="288846" y="311797"/>
                    </a:cubicBezTo>
                    <a:cubicBezTo>
                      <a:pt x="288846" y="230479"/>
                      <a:pt x="212460" y="204464"/>
                      <a:pt x="156671" y="185474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46CA065E-467E-2C1D-C5C7-6681DDFC15A1}"/>
                  </a:ext>
                </a:extLst>
              </p:cNvPr>
              <p:cNvSpPr/>
              <p:nvPr/>
            </p:nvSpPr>
            <p:spPr>
              <a:xfrm>
                <a:off x="5424178" y="3215766"/>
                <a:ext cx="368349" cy="425735"/>
              </a:xfrm>
              <a:custGeom>
                <a:avLst/>
                <a:gdLst>
                  <a:gd name="connsiteX0" fmla="*/ 333674 w 368349"/>
                  <a:gd name="connsiteY0" fmla="*/ 0 h 425735"/>
                  <a:gd name="connsiteX1" fmla="*/ 284469 w 368349"/>
                  <a:gd name="connsiteY1" fmla="*/ 49077 h 425735"/>
                  <a:gd name="connsiteX2" fmla="*/ 284469 w 368349"/>
                  <a:gd name="connsiteY2" fmla="*/ 277839 h 425735"/>
                  <a:gd name="connsiteX3" fmla="*/ 192958 w 368349"/>
                  <a:gd name="connsiteY3" fmla="*/ 358547 h 425735"/>
                  <a:gd name="connsiteX4" fmla="*/ 176055 w 368349"/>
                  <a:gd name="connsiteY4" fmla="*/ 358547 h 425735"/>
                  <a:gd name="connsiteX5" fmla="*/ 83900 w 368349"/>
                  <a:gd name="connsiteY5" fmla="*/ 277271 h 425735"/>
                  <a:gd name="connsiteX6" fmla="*/ 83900 w 368349"/>
                  <a:gd name="connsiteY6" fmla="*/ 49077 h 425735"/>
                  <a:gd name="connsiteX7" fmla="*/ 34705 w 368349"/>
                  <a:gd name="connsiteY7" fmla="*/ 0 h 425735"/>
                  <a:gd name="connsiteX8" fmla="*/ 0 w 368349"/>
                  <a:gd name="connsiteY8" fmla="*/ 34201 h 425735"/>
                  <a:gd name="connsiteX9" fmla="*/ 12076 w 368349"/>
                  <a:gd name="connsiteY9" fmla="*/ 60661 h 425735"/>
                  <a:gd name="connsiteX10" fmla="*/ 15731 w 368349"/>
                  <a:gd name="connsiteY10" fmla="*/ 67526 h 425735"/>
                  <a:gd name="connsiteX11" fmla="*/ 15731 w 368349"/>
                  <a:gd name="connsiteY11" fmla="*/ 277839 h 425735"/>
                  <a:gd name="connsiteX12" fmla="*/ 176055 w 368349"/>
                  <a:gd name="connsiteY12" fmla="*/ 425736 h 425735"/>
                  <a:gd name="connsiteX13" fmla="*/ 192958 w 368349"/>
                  <a:gd name="connsiteY13" fmla="*/ 425736 h 425735"/>
                  <a:gd name="connsiteX14" fmla="*/ 352668 w 368349"/>
                  <a:gd name="connsiteY14" fmla="*/ 276665 h 425735"/>
                  <a:gd name="connsiteX15" fmla="*/ 352668 w 368349"/>
                  <a:gd name="connsiteY15" fmla="*/ 67526 h 425735"/>
                  <a:gd name="connsiteX16" fmla="*/ 355999 w 368349"/>
                  <a:gd name="connsiteY16" fmla="*/ 60834 h 425735"/>
                  <a:gd name="connsiteX17" fmla="*/ 368349 w 368349"/>
                  <a:gd name="connsiteY17" fmla="*/ 34201 h 425735"/>
                  <a:gd name="connsiteX18" fmla="*/ 333674 w 368349"/>
                  <a:gd name="connsiteY18" fmla="*/ 0 h 42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68349" h="425735">
                    <a:moveTo>
                      <a:pt x="333674" y="0"/>
                    </a:moveTo>
                    <a:cubicBezTo>
                      <a:pt x="304704" y="0"/>
                      <a:pt x="284469" y="20182"/>
                      <a:pt x="284469" y="49077"/>
                    </a:cubicBezTo>
                    <a:lnTo>
                      <a:pt x="284469" y="277839"/>
                    </a:lnTo>
                    <a:cubicBezTo>
                      <a:pt x="284469" y="315170"/>
                      <a:pt x="244498" y="358547"/>
                      <a:pt x="192958" y="358547"/>
                    </a:cubicBezTo>
                    <a:lnTo>
                      <a:pt x="176055" y="358547"/>
                    </a:lnTo>
                    <a:cubicBezTo>
                      <a:pt x="124154" y="358547"/>
                      <a:pt x="83900" y="314862"/>
                      <a:pt x="83900" y="277271"/>
                    </a:cubicBezTo>
                    <a:lnTo>
                      <a:pt x="83900" y="49077"/>
                    </a:lnTo>
                    <a:cubicBezTo>
                      <a:pt x="83900" y="20182"/>
                      <a:pt x="63675" y="0"/>
                      <a:pt x="34705" y="0"/>
                    </a:cubicBezTo>
                    <a:cubicBezTo>
                      <a:pt x="14597" y="0"/>
                      <a:pt x="0" y="14385"/>
                      <a:pt x="0" y="34201"/>
                    </a:cubicBezTo>
                    <a:cubicBezTo>
                      <a:pt x="0" y="44003"/>
                      <a:pt x="4563" y="56607"/>
                      <a:pt x="12076" y="60661"/>
                    </a:cubicBezTo>
                    <a:cubicBezTo>
                      <a:pt x="14431" y="62047"/>
                      <a:pt x="15731" y="62808"/>
                      <a:pt x="15731" y="67526"/>
                    </a:cubicBezTo>
                    <a:lnTo>
                      <a:pt x="15731" y="277839"/>
                    </a:lnTo>
                    <a:cubicBezTo>
                      <a:pt x="15731" y="355244"/>
                      <a:pt x="92146" y="425736"/>
                      <a:pt x="176055" y="425736"/>
                    </a:cubicBezTo>
                    <a:lnTo>
                      <a:pt x="192958" y="425736"/>
                    </a:lnTo>
                    <a:cubicBezTo>
                      <a:pt x="278040" y="425736"/>
                      <a:pt x="352668" y="356072"/>
                      <a:pt x="352668" y="276665"/>
                    </a:cubicBezTo>
                    <a:lnTo>
                      <a:pt x="352668" y="67526"/>
                    </a:lnTo>
                    <a:cubicBezTo>
                      <a:pt x="352668" y="62798"/>
                      <a:pt x="353967" y="62038"/>
                      <a:pt x="355999" y="60834"/>
                    </a:cubicBezTo>
                    <a:cubicBezTo>
                      <a:pt x="363728" y="56655"/>
                      <a:pt x="368349" y="44013"/>
                      <a:pt x="368349" y="34201"/>
                    </a:cubicBezTo>
                    <a:cubicBezTo>
                      <a:pt x="368349" y="14385"/>
                      <a:pt x="353762" y="0"/>
                      <a:pt x="333674" y="0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sp>
            <p:nvSpPr>
              <p:cNvPr id="9" name="Vrije vorm 8">
                <a:extLst>
                  <a:ext uri="{FF2B5EF4-FFF2-40B4-BE49-F238E27FC236}">
                    <a16:creationId xmlns:a16="http://schemas.microsoft.com/office/drawing/2014/main" id="{F82CAB8C-5479-3403-406E-C87E34C3A2E7}"/>
                  </a:ext>
                </a:extLst>
              </p:cNvPr>
              <p:cNvSpPr/>
              <p:nvPr/>
            </p:nvSpPr>
            <p:spPr>
              <a:xfrm>
                <a:off x="6724928" y="3216061"/>
                <a:ext cx="377916" cy="425429"/>
              </a:xfrm>
              <a:custGeom>
                <a:avLst/>
                <a:gdLst>
                  <a:gd name="connsiteX0" fmla="*/ 132661 w 377916"/>
                  <a:gd name="connsiteY0" fmla="*/ 259599 h 425429"/>
                  <a:gd name="connsiteX1" fmla="*/ 181563 w 377916"/>
                  <a:gd name="connsiteY1" fmla="*/ 125731 h 425429"/>
                  <a:gd name="connsiteX2" fmla="*/ 189877 w 377916"/>
                  <a:gd name="connsiteY2" fmla="*/ 97067 h 425429"/>
                  <a:gd name="connsiteX3" fmla="*/ 198397 w 377916"/>
                  <a:gd name="connsiteY3" fmla="*/ 125529 h 425429"/>
                  <a:gd name="connsiteX4" fmla="*/ 247738 w 377916"/>
                  <a:gd name="connsiteY4" fmla="*/ 259599 h 425429"/>
                  <a:gd name="connsiteX5" fmla="*/ 132661 w 377916"/>
                  <a:gd name="connsiteY5" fmla="*/ 259599 h 425429"/>
                  <a:gd name="connsiteX6" fmla="*/ 355918 w 377916"/>
                  <a:gd name="connsiteY6" fmla="*/ 359498 h 425429"/>
                  <a:gd name="connsiteX7" fmla="*/ 350075 w 377916"/>
                  <a:gd name="connsiteY7" fmla="*/ 353503 h 425429"/>
                  <a:gd name="connsiteX8" fmla="*/ 225667 w 377916"/>
                  <a:gd name="connsiteY8" fmla="*/ 23975 h 425429"/>
                  <a:gd name="connsiteX9" fmla="*/ 190190 w 377916"/>
                  <a:gd name="connsiteY9" fmla="*/ 0 h 425429"/>
                  <a:gd name="connsiteX10" fmla="*/ 154743 w 377916"/>
                  <a:gd name="connsiteY10" fmla="*/ 23975 h 425429"/>
                  <a:gd name="connsiteX11" fmla="*/ 30403 w 377916"/>
                  <a:gd name="connsiteY11" fmla="*/ 353339 h 425429"/>
                  <a:gd name="connsiteX12" fmla="*/ 24697 w 377916"/>
                  <a:gd name="connsiteY12" fmla="*/ 359479 h 425429"/>
                  <a:gd name="connsiteX13" fmla="*/ 12 w 377916"/>
                  <a:gd name="connsiteY13" fmla="*/ 390693 h 425429"/>
                  <a:gd name="connsiteX14" fmla="*/ 10567 w 377916"/>
                  <a:gd name="connsiteY14" fmla="*/ 415212 h 425429"/>
                  <a:gd name="connsiteX15" fmla="*/ 42274 w 377916"/>
                  <a:gd name="connsiteY15" fmla="*/ 425429 h 425429"/>
                  <a:gd name="connsiteX16" fmla="*/ 85968 w 377916"/>
                  <a:gd name="connsiteY16" fmla="*/ 393914 h 425429"/>
                  <a:gd name="connsiteX17" fmla="*/ 115084 w 377916"/>
                  <a:gd name="connsiteY17" fmla="*/ 318411 h 425429"/>
                  <a:gd name="connsiteX18" fmla="*/ 265335 w 377916"/>
                  <a:gd name="connsiteY18" fmla="*/ 318411 h 425429"/>
                  <a:gd name="connsiteX19" fmla="*/ 294491 w 377916"/>
                  <a:gd name="connsiteY19" fmla="*/ 394020 h 425429"/>
                  <a:gd name="connsiteX20" fmla="*/ 339308 w 377916"/>
                  <a:gd name="connsiteY20" fmla="*/ 425429 h 425429"/>
                  <a:gd name="connsiteX21" fmla="*/ 377917 w 377916"/>
                  <a:gd name="connsiteY21" fmla="*/ 391993 h 425429"/>
                  <a:gd name="connsiteX22" fmla="*/ 355918 w 377916"/>
                  <a:gd name="connsiteY22" fmla="*/ 359498 h 425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7916" h="425429">
                    <a:moveTo>
                      <a:pt x="132661" y="259599"/>
                    </a:moveTo>
                    <a:lnTo>
                      <a:pt x="181563" y="125731"/>
                    </a:lnTo>
                    <a:lnTo>
                      <a:pt x="189877" y="97067"/>
                    </a:lnTo>
                    <a:lnTo>
                      <a:pt x="198397" y="125529"/>
                    </a:lnTo>
                    <a:lnTo>
                      <a:pt x="247738" y="259599"/>
                    </a:lnTo>
                    <a:lnTo>
                      <a:pt x="132661" y="259599"/>
                    </a:lnTo>
                    <a:close/>
                    <a:moveTo>
                      <a:pt x="355918" y="359498"/>
                    </a:moveTo>
                    <a:cubicBezTo>
                      <a:pt x="352870" y="358997"/>
                      <a:pt x="351580" y="357220"/>
                      <a:pt x="350075" y="353503"/>
                    </a:cubicBezTo>
                    <a:lnTo>
                      <a:pt x="225667" y="23975"/>
                    </a:lnTo>
                    <a:cubicBezTo>
                      <a:pt x="220058" y="9186"/>
                      <a:pt x="206468" y="0"/>
                      <a:pt x="190190" y="0"/>
                    </a:cubicBezTo>
                    <a:cubicBezTo>
                      <a:pt x="174176" y="0"/>
                      <a:pt x="160263" y="9407"/>
                      <a:pt x="154743" y="23975"/>
                    </a:cubicBezTo>
                    <a:lnTo>
                      <a:pt x="30403" y="353339"/>
                    </a:lnTo>
                    <a:cubicBezTo>
                      <a:pt x="28820" y="357258"/>
                      <a:pt x="27579" y="358988"/>
                      <a:pt x="24697" y="359479"/>
                    </a:cubicBezTo>
                    <a:cubicBezTo>
                      <a:pt x="10217" y="361520"/>
                      <a:pt x="2" y="377175"/>
                      <a:pt x="12" y="390693"/>
                    </a:cubicBezTo>
                    <a:cubicBezTo>
                      <a:pt x="-262" y="400216"/>
                      <a:pt x="4333" y="408886"/>
                      <a:pt x="10567" y="415212"/>
                    </a:cubicBezTo>
                    <a:cubicBezTo>
                      <a:pt x="18032" y="422770"/>
                      <a:pt x="29162" y="425429"/>
                      <a:pt x="42274" y="425429"/>
                    </a:cubicBezTo>
                    <a:cubicBezTo>
                      <a:pt x="61581" y="425429"/>
                      <a:pt x="78327" y="413355"/>
                      <a:pt x="85968" y="393914"/>
                    </a:cubicBezTo>
                    <a:lnTo>
                      <a:pt x="115084" y="318411"/>
                    </a:lnTo>
                    <a:lnTo>
                      <a:pt x="265335" y="318411"/>
                    </a:lnTo>
                    <a:lnTo>
                      <a:pt x="294491" y="394020"/>
                    </a:lnTo>
                    <a:cubicBezTo>
                      <a:pt x="302708" y="413981"/>
                      <a:pt x="319044" y="425429"/>
                      <a:pt x="339308" y="425429"/>
                    </a:cubicBezTo>
                    <a:cubicBezTo>
                      <a:pt x="363148" y="425429"/>
                      <a:pt x="377917" y="412724"/>
                      <a:pt x="377917" y="391993"/>
                    </a:cubicBezTo>
                    <a:cubicBezTo>
                      <a:pt x="377917" y="378663"/>
                      <a:pt x="372055" y="364616"/>
                      <a:pt x="355918" y="3594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1" name="Graphic 25">
                <a:extLst>
                  <a:ext uri="{FF2B5EF4-FFF2-40B4-BE49-F238E27FC236}">
                    <a16:creationId xmlns:a16="http://schemas.microsoft.com/office/drawing/2014/main" id="{35A50391-FF15-648F-8201-DBECAB8C1CA0}"/>
                  </a:ext>
                </a:extLst>
              </p:cNvPr>
              <p:cNvGrpSpPr/>
              <p:nvPr/>
            </p:nvGrpSpPr>
            <p:grpSpPr>
              <a:xfrm>
                <a:off x="5855803" y="3215856"/>
                <a:ext cx="821384" cy="425629"/>
                <a:chOff x="5855803" y="3215856"/>
                <a:chExt cx="821384" cy="425629"/>
              </a:xfrm>
              <a:grpFill/>
            </p:grpSpPr>
            <p:sp>
              <p:nvSpPr>
                <p:cNvPr id="12" name="Vrije vorm 11">
                  <a:extLst>
                    <a:ext uri="{FF2B5EF4-FFF2-40B4-BE49-F238E27FC236}">
                      <a16:creationId xmlns:a16="http://schemas.microsoft.com/office/drawing/2014/main" id="{090B83A9-4219-1EB6-FE4E-42878DC451B2}"/>
                    </a:ext>
                  </a:extLst>
                </p:cNvPr>
                <p:cNvSpPr/>
                <p:nvPr/>
              </p:nvSpPr>
              <p:spPr>
                <a:xfrm>
                  <a:off x="6371975" y="3215860"/>
                  <a:ext cx="305212" cy="425621"/>
                </a:xfrm>
                <a:custGeom>
                  <a:avLst/>
                  <a:gdLst>
                    <a:gd name="connsiteX0" fmla="*/ 290937 w 305212"/>
                    <a:gd name="connsiteY0" fmla="*/ 361842 h 425621"/>
                    <a:gd name="connsiteX1" fmla="*/ 287722 w 305212"/>
                    <a:gd name="connsiteY1" fmla="*/ 355314 h 425621"/>
                    <a:gd name="connsiteX2" fmla="*/ 287722 w 305212"/>
                    <a:gd name="connsiteY2" fmla="*/ 66908 h 425621"/>
                    <a:gd name="connsiteX3" fmla="*/ 290048 w 305212"/>
                    <a:gd name="connsiteY3" fmla="*/ 61892 h 425621"/>
                    <a:gd name="connsiteX4" fmla="*/ 305212 w 305212"/>
                    <a:gd name="connsiteY4" fmla="*/ 33594 h 425621"/>
                    <a:gd name="connsiteX5" fmla="*/ 270546 w 305212"/>
                    <a:gd name="connsiteY5" fmla="*/ 0 h 425621"/>
                    <a:gd name="connsiteX6" fmla="*/ 225572 w 305212"/>
                    <a:gd name="connsiteY6" fmla="*/ 26796 h 425621"/>
                    <a:gd name="connsiteX7" fmla="*/ 77520 w 305212"/>
                    <a:gd name="connsiteY7" fmla="*/ 260461 h 425621"/>
                    <a:gd name="connsiteX8" fmla="*/ 44036 w 305212"/>
                    <a:gd name="connsiteY8" fmla="*/ 206804 h 425621"/>
                    <a:gd name="connsiteX9" fmla="*/ 0 w 305212"/>
                    <a:gd name="connsiteY9" fmla="*/ 274087 h 425621"/>
                    <a:gd name="connsiteX10" fmla="*/ 45667 w 305212"/>
                    <a:gd name="connsiteY10" fmla="*/ 346800 h 425621"/>
                    <a:gd name="connsiteX11" fmla="*/ 77295 w 305212"/>
                    <a:gd name="connsiteY11" fmla="*/ 364112 h 425621"/>
                    <a:gd name="connsiteX12" fmla="*/ 107182 w 305212"/>
                    <a:gd name="connsiteY12" fmla="*/ 346655 h 425621"/>
                    <a:gd name="connsiteX13" fmla="*/ 219446 w 305212"/>
                    <a:gd name="connsiteY13" fmla="*/ 175133 h 425621"/>
                    <a:gd name="connsiteX14" fmla="*/ 219515 w 305212"/>
                    <a:gd name="connsiteY14" fmla="*/ 187178 h 425621"/>
                    <a:gd name="connsiteX15" fmla="*/ 219515 w 305212"/>
                    <a:gd name="connsiteY15" fmla="*/ 375919 h 425621"/>
                    <a:gd name="connsiteX16" fmla="*/ 268709 w 305212"/>
                    <a:gd name="connsiteY16" fmla="*/ 425622 h 425621"/>
                    <a:gd name="connsiteX17" fmla="*/ 303414 w 305212"/>
                    <a:gd name="connsiteY17" fmla="*/ 389721 h 425621"/>
                    <a:gd name="connsiteX18" fmla="*/ 291641 w 305212"/>
                    <a:gd name="connsiteY18" fmla="*/ 362410 h 425621"/>
                    <a:gd name="connsiteX19" fmla="*/ 290937 w 305212"/>
                    <a:gd name="connsiteY19" fmla="*/ 361842 h 425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05212" h="425621">
                      <a:moveTo>
                        <a:pt x="290937" y="361842"/>
                      </a:moveTo>
                      <a:cubicBezTo>
                        <a:pt x="288504" y="360003"/>
                        <a:pt x="287722" y="359406"/>
                        <a:pt x="287722" y="355314"/>
                      </a:cubicBezTo>
                      <a:lnTo>
                        <a:pt x="287722" y="66908"/>
                      </a:lnTo>
                      <a:cubicBezTo>
                        <a:pt x="287722" y="65560"/>
                        <a:pt x="288211" y="62980"/>
                        <a:pt x="290048" y="61892"/>
                      </a:cubicBezTo>
                      <a:cubicBezTo>
                        <a:pt x="298988" y="56442"/>
                        <a:pt x="305212" y="44820"/>
                        <a:pt x="305212" y="33594"/>
                      </a:cubicBezTo>
                      <a:cubicBezTo>
                        <a:pt x="305212" y="15068"/>
                        <a:pt x="289657" y="0"/>
                        <a:pt x="270546" y="0"/>
                      </a:cubicBezTo>
                      <a:cubicBezTo>
                        <a:pt x="252988" y="0"/>
                        <a:pt x="236174" y="10013"/>
                        <a:pt x="225572" y="26796"/>
                      </a:cubicBezTo>
                      <a:lnTo>
                        <a:pt x="77520" y="260461"/>
                      </a:lnTo>
                      <a:lnTo>
                        <a:pt x="44036" y="206804"/>
                      </a:lnTo>
                      <a:lnTo>
                        <a:pt x="0" y="274087"/>
                      </a:lnTo>
                      <a:lnTo>
                        <a:pt x="45667" y="346800"/>
                      </a:lnTo>
                      <a:cubicBezTo>
                        <a:pt x="52272" y="357323"/>
                        <a:pt x="64691" y="364112"/>
                        <a:pt x="77295" y="364112"/>
                      </a:cubicBezTo>
                      <a:cubicBezTo>
                        <a:pt x="89840" y="364112"/>
                        <a:pt x="100734" y="357747"/>
                        <a:pt x="107182" y="346655"/>
                      </a:cubicBezTo>
                      <a:lnTo>
                        <a:pt x="219446" y="175133"/>
                      </a:lnTo>
                      <a:lnTo>
                        <a:pt x="219515" y="187178"/>
                      </a:lnTo>
                      <a:lnTo>
                        <a:pt x="219515" y="375919"/>
                      </a:lnTo>
                      <a:cubicBezTo>
                        <a:pt x="219515" y="405180"/>
                        <a:pt x="239749" y="425622"/>
                        <a:pt x="268709" y="425622"/>
                      </a:cubicBezTo>
                      <a:cubicBezTo>
                        <a:pt x="288827" y="425622"/>
                        <a:pt x="303414" y="409893"/>
                        <a:pt x="303414" y="389721"/>
                      </a:cubicBezTo>
                      <a:cubicBezTo>
                        <a:pt x="303414" y="378205"/>
                        <a:pt x="299565" y="368534"/>
                        <a:pt x="291641" y="362410"/>
                      </a:cubicBezTo>
                      <a:lnTo>
                        <a:pt x="290937" y="3618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13" name="Graphic 25">
                  <a:extLst>
                    <a:ext uri="{FF2B5EF4-FFF2-40B4-BE49-F238E27FC236}">
                      <a16:creationId xmlns:a16="http://schemas.microsoft.com/office/drawing/2014/main" id="{546FA20C-4C53-DB7A-9EBA-9C49B3D57A83}"/>
                    </a:ext>
                  </a:extLst>
                </p:cNvPr>
                <p:cNvGrpSpPr/>
                <p:nvPr/>
              </p:nvGrpSpPr>
              <p:grpSpPr>
                <a:xfrm>
                  <a:off x="5855803" y="3215856"/>
                  <a:ext cx="538459" cy="425629"/>
                  <a:chOff x="5855803" y="3215856"/>
                  <a:chExt cx="538459" cy="425629"/>
                </a:xfrm>
                <a:grpFill/>
              </p:grpSpPr>
              <p:sp>
                <p:nvSpPr>
                  <p:cNvPr id="21" name="Vrije vorm 20">
                    <a:extLst>
                      <a:ext uri="{FF2B5EF4-FFF2-40B4-BE49-F238E27FC236}">
                        <a16:creationId xmlns:a16="http://schemas.microsoft.com/office/drawing/2014/main" id="{D2C91F86-037A-3A1F-97B4-9EB15513BC46}"/>
                      </a:ext>
                    </a:extLst>
                  </p:cNvPr>
                  <p:cNvSpPr/>
                  <p:nvPr/>
                </p:nvSpPr>
                <p:spPr>
                  <a:xfrm>
                    <a:off x="5855803" y="3215856"/>
                    <a:ext cx="305212" cy="425629"/>
                  </a:xfrm>
                  <a:custGeom>
                    <a:avLst/>
                    <a:gdLst>
                      <a:gd name="connsiteX0" fmla="*/ 261176 w 305212"/>
                      <a:gd name="connsiteY0" fmla="*/ 206808 h 425629"/>
                      <a:gd name="connsiteX1" fmla="*/ 227693 w 305212"/>
                      <a:gd name="connsiteY1" fmla="*/ 260465 h 425629"/>
                      <a:gd name="connsiteX2" fmla="*/ 79640 w 305212"/>
                      <a:gd name="connsiteY2" fmla="*/ 26797 h 425629"/>
                      <a:gd name="connsiteX3" fmla="*/ 34666 w 305212"/>
                      <a:gd name="connsiteY3" fmla="*/ 0 h 425629"/>
                      <a:gd name="connsiteX4" fmla="*/ 0 w 305212"/>
                      <a:gd name="connsiteY4" fmla="*/ 33595 h 425629"/>
                      <a:gd name="connsiteX5" fmla="*/ 15164 w 305212"/>
                      <a:gd name="connsiteY5" fmla="*/ 61893 h 425629"/>
                      <a:gd name="connsiteX6" fmla="*/ 17489 w 305212"/>
                      <a:gd name="connsiteY6" fmla="*/ 66910 h 425629"/>
                      <a:gd name="connsiteX7" fmla="*/ 17489 w 305212"/>
                      <a:gd name="connsiteY7" fmla="*/ 355320 h 425629"/>
                      <a:gd name="connsiteX8" fmla="*/ 14275 w 305212"/>
                      <a:gd name="connsiteY8" fmla="*/ 361849 h 425629"/>
                      <a:gd name="connsiteX9" fmla="*/ 13571 w 305212"/>
                      <a:gd name="connsiteY9" fmla="*/ 362417 h 425629"/>
                      <a:gd name="connsiteX10" fmla="*/ 1798 w 305212"/>
                      <a:gd name="connsiteY10" fmla="*/ 389728 h 425629"/>
                      <a:gd name="connsiteX11" fmla="*/ 36503 w 305212"/>
                      <a:gd name="connsiteY11" fmla="*/ 425630 h 425629"/>
                      <a:gd name="connsiteX12" fmla="*/ 85698 w 305212"/>
                      <a:gd name="connsiteY12" fmla="*/ 375926 h 425629"/>
                      <a:gd name="connsiteX13" fmla="*/ 85698 w 305212"/>
                      <a:gd name="connsiteY13" fmla="*/ 187182 h 425629"/>
                      <a:gd name="connsiteX14" fmla="*/ 85766 w 305212"/>
                      <a:gd name="connsiteY14" fmla="*/ 175136 h 425629"/>
                      <a:gd name="connsiteX15" fmla="*/ 198029 w 305212"/>
                      <a:gd name="connsiteY15" fmla="*/ 346661 h 425629"/>
                      <a:gd name="connsiteX16" fmla="*/ 227918 w 305212"/>
                      <a:gd name="connsiteY16" fmla="*/ 364118 h 425629"/>
                      <a:gd name="connsiteX17" fmla="*/ 259545 w 305212"/>
                      <a:gd name="connsiteY17" fmla="*/ 346806 h 425629"/>
                      <a:gd name="connsiteX18" fmla="*/ 305212 w 305212"/>
                      <a:gd name="connsiteY18" fmla="*/ 274091 h 425629"/>
                      <a:gd name="connsiteX19" fmla="*/ 261176 w 305212"/>
                      <a:gd name="connsiteY19" fmla="*/ 206808 h 425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05212" h="425629">
                        <a:moveTo>
                          <a:pt x="261176" y="206808"/>
                        </a:moveTo>
                        <a:lnTo>
                          <a:pt x="227693" y="260465"/>
                        </a:lnTo>
                        <a:lnTo>
                          <a:pt x="79640" y="26797"/>
                        </a:lnTo>
                        <a:cubicBezTo>
                          <a:pt x="69039" y="10014"/>
                          <a:pt x="52224" y="0"/>
                          <a:pt x="34666" y="0"/>
                        </a:cubicBezTo>
                        <a:cubicBezTo>
                          <a:pt x="15555" y="0"/>
                          <a:pt x="0" y="15069"/>
                          <a:pt x="0" y="33595"/>
                        </a:cubicBezTo>
                        <a:cubicBezTo>
                          <a:pt x="0" y="44821"/>
                          <a:pt x="6224" y="56444"/>
                          <a:pt x="15164" y="61893"/>
                        </a:cubicBezTo>
                        <a:cubicBezTo>
                          <a:pt x="17001" y="62981"/>
                          <a:pt x="17489" y="65562"/>
                          <a:pt x="17489" y="66910"/>
                        </a:cubicBezTo>
                        <a:lnTo>
                          <a:pt x="17489" y="355320"/>
                        </a:lnTo>
                        <a:cubicBezTo>
                          <a:pt x="17489" y="359413"/>
                          <a:pt x="16708" y="360010"/>
                          <a:pt x="14275" y="361849"/>
                        </a:cubicBezTo>
                        <a:lnTo>
                          <a:pt x="13571" y="362417"/>
                        </a:lnTo>
                        <a:cubicBezTo>
                          <a:pt x="5647" y="368540"/>
                          <a:pt x="1798" y="378212"/>
                          <a:pt x="1798" y="389728"/>
                        </a:cubicBezTo>
                        <a:cubicBezTo>
                          <a:pt x="1798" y="409900"/>
                          <a:pt x="16385" y="425630"/>
                          <a:pt x="36503" y="425630"/>
                        </a:cubicBezTo>
                        <a:cubicBezTo>
                          <a:pt x="65463" y="425630"/>
                          <a:pt x="85698" y="405188"/>
                          <a:pt x="85698" y="375926"/>
                        </a:cubicBezTo>
                        <a:lnTo>
                          <a:pt x="85698" y="187182"/>
                        </a:lnTo>
                        <a:lnTo>
                          <a:pt x="85766" y="175136"/>
                        </a:lnTo>
                        <a:lnTo>
                          <a:pt x="198029" y="346661"/>
                        </a:lnTo>
                        <a:cubicBezTo>
                          <a:pt x="204478" y="357754"/>
                          <a:pt x="215372" y="364118"/>
                          <a:pt x="227918" y="364118"/>
                        </a:cubicBezTo>
                        <a:cubicBezTo>
                          <a:pt x="240522" y="364118"/>
                          <a:pt x="252940" y="357330"/>
                          <a:pt x="259545" y="346806"/>
                        </a:cubicBezTo>
                        <a:lnTo>
                          <a:pt x="305212" y="274091"/>
                        </a:lnTo>
                        <a:lnTo>
                          <a:pt x="261176" y="20680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22" name="Vrije vorm 21">
                    <a:extLst>
                      <a:ext uri="{FF2B5EF4-FFF2-40B4-BE49-F238E27FC236}">
                        <a16:creationId xmlns:a16="http://schemas.microsoft.com/office/drawing/2014/main" id="{F311C9C6-E14A-5E43-4CBE-BA3CD032B0C4}"/>
                      </a:ext>
                    </a:extLst>
                  </p:cNvPr>
                  <p:cNvSpPr/>
                  <p:nvPr/>
                </p:nvSpPr>
                <p:spPr>
                  <a:xfrm>
                    <a:off x="6138727" y="3216133"/>
                    <a:ext cx="255535" cy="425260"/>
                  </a:xfrm>
                  <a:custGeom>
                    <a:avLst/>
                    <a:gdLst>
                      <a:gd name="connsiteX0" fmla="*/ 212130 w 255535"/>
                      <a:gd name="connsiteY0" fmla="*/ 240188 h 425260"/>
                      <a:gd name="connsiteX1" fmla="*/ 255536 w 255535"/>
                      <a:gd name="connsiteY1" fmla="*/ 171680 h 425260"/>
                      <a:gd name="connsiteX2" fmla="*/ 163323 w 255535"/>
                      <a:gd name="connsiteY2" fmla="*/ 23910 h 425260"/>
                      <a:gd name="connsiteX3" fmla="*/ 130973 w 255535"/>
                      <a:gd name="connsiteY3" fmla="*/ 214 h 425260"/>
                      <a:gd name="connsiteX4" fmla="*/ 127763 w 255535"/>
                      <a:gd name="connsiteY4" fmla="*/ 0 h 425260"/>
                      <a:gd name="connsiteX5" fmla="*/ 124563 w 255535"/>
                      <a:gd name="connsiteY5" fmla="*/ 210 h 425260"/>
                      <a:gd name="connsiteX6" fmla="*/ 92213 w 255535"/>
                      <a:gd name="connsiteY6" fmla="*/ 23906 h 425260"/>
                      <a:gd name="connsiteX7" fmla="*/ 0 w 255535"/>
                      <a:gd name="connsiteY7" fmla="*/ 171680 h 425260"/>
                      <a:gd name="connsiteX8" fmla="*/ 43407 w 255535"/>
                      <a:gd name="connsiteY8" fmla="*/ 240188 h 425260"/>
                      <a:gd name="connsiteX9" fmla="*/ 96551 w 255535"/>
                      <a:gd name="connsiteY9" fmla="*/ 155569 h 425260"/>
                      <a:gd name="connsiteX10" fmla="*/ 96551 w 255535"/>
                      <a:gd name="connsiteY10" fmla="*/ 357495 h 425260"/>
                      <a:gd name="connsiteX11" fmla="*/ 85501 w 255535"/>
                      <a:gd name="connsiteY11" fmla="*/ 385139 h 425260"/>
                      <a:gd name="connsiteX12" fmla="*/ 126791 w 255535"/>
                      <a:gd name="connsiteY12" fmla="*/ 425261 h 425260"/>
                      <a:gd name="connsiteX13" fmla="*/ 128745 w 255535"/>
                      <a:gd name="connsiteY13" fmla="*/ 425257 h 425260"/>
                      <a:gd name="connsiteX14" fmla="*/ 170035 w 255535"/>
                      <a:gd name="connsiteY14" fmla="*/ 385136 h 425260"/>
                      <a:gd name="connsiteX15" fmla="*/ 158985 w 255535"/>
                      <a:gd name="connsiteY15" fmla="*/ 357492 h 425260"/>
                      <a:gd name="connsiteX16" fmla="*/ 158985 w 255535"/>
                      <a:gd name="connsiteY16" fmla="*/ 155570 h 425260"/>
                      <a:gd name="connsiteX17" fmla="*/ 212130 w 255535"/>
                      <a:gd name="connsiteY17" fmla="*/ 240188 h 425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55535" h="425260">
                        <a:moveTo>
                          <a:pt x="212130" y="240188"/>
                        </a:moveTo>
                        <a:lnTo>
                          <a:pt x="255536" y="171680"/>
                        </a:lnTo>
                        <a:lnTo>
                          <a:pt x="163323" y="23910"/>
                        </a:lnTo>
                        <a:cubicBezTo>
                          <a:pt x="153670" y="8667"/>
                          <a:pt x="144603" y="2024"/>
                          <a:pt x="130973" y="214"/>
                        </a:cubicBezTo>
                        <a:cubicBezTo>
                          <a:pt x="130611" y="166"/>
                          <a:pt x="129214" y="0"/>
                          <a:pt x="127763" y="0"/>
                        </a:cubicBezTo>
                        <a:cubicBezTo>
                          <a:pt x="126312" y="0"/>
                          <a:pt x="124925" y="162"/>
                          <a:pt x="124563" y="210"/>
                        </a:cubicBezTo>
                        <a:cubicBezTo>
                          <a:pt x="110933" y="2020"/>
                          <a:pt x="101866" y="8664"/>
                          <a:pt x="92213" y="23906"/>
                        </a:cubicBezTo>
                        <a:lnTo>
                          <a:pt x="0" y="171680"/>
                        </a:lnTo>
                        <a:lnTo>
                          <a:pt x="43407" y="240188"/>
                        </a:lnTo>
                        <a:lnTo>
                          <a:pt x="96551" y="155569"/>
                        </a:lnTo>
                        <a:lnTo>
                          <a:pt x="96551" y="357495"/>
                        </a:lnTo>
                        <a:cubicBezTo>
                          <a:pt x="89712" y="364755"/>
                          <a:pt x="85501" y="374451"/>
                          <a:pt x="85501" y="385139"/>
                        </a:cubicBezTo>
                        <a:cubicBezTo>
                          <a:pt x="85501" y="407612"/>
                          <a:pt x="103987" y="425261"/>
                          <a:pt x="126791" y="425261"/>
                        </a:cubicBezTo>
                        <a:lnTo>
                          <a:pt x="128745" y="425257"/>
                        </a:lnTo>
                        <a:cubicBezTo>
                          <a:pt x="151550" y="425257"/>
                          <a:pt x="170035" y="407609"/>
                          <a:pt x="170035" y="385136"/>
                        </a:cubicBezTo>
                        <a:cubicBezTo>
                          <a:pt x="170035" y="374449"/>
                          <a:pt x="165825" y="364753"/>
                          <a:pt x="158985" y="357492"/>
                        </a:cubicBezTo>
                        <a:lnTo>
                          <a:pt x="158985" y="155570"/>
                        </a:lnTo>
                        <a:lnTo>
                          <a:pt x="212130" y="2401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</p:grpSp>
        </p:grp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90D2DD3C-727D-92EA-C282-144B96229E61}"/>
                </a:ext>
              </a:extLst>
            </p:cNvPr>
            <p:cNvGrpSpPr/>
            <p:nvPr userDrawn="1"/>
          </p:nvGrpSpPr>
          <p:grpSpPr>
            <a:xfrm>
              <a:off x="8013240" y="2879934"/>
              <a:ext cx="1283165" cy="1088967"/>
              <a:chOff x="8013240" y="2879934"/>
              <a:chExt cx="1283165" cy="1088967"/>
            </a:xfrm>
          </p:grpSpPr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8E9AAB36-0456-B226-B6B1-942D1146C096}"/>
                  </a:ext>
                </a:extLst>
              </p:cNvPr>
              <p:cNvSpPr/>
              <p:nvPr/>
            </p:nvSpPr>
            <p:spPr>
              <a:xfrm>
                <a:off x="8013240" y="2879934"/>
                <a:ext cx="1283165" cy="1088967"/>
              </a:xfrm>
              <a:custGeom>
                <a:avLst/>
                <a:gdLst>
                  <a:gd name="connsiteX0" fmla="*/ 466558 w 497360"/>
                  <a:gd name="connsiteY0" fmla="*/ 0 h 422088"/>
                  <a:gd name="connsiteX1" fmla="*/ 497360 w 497360"/>
                  <a:gd name="connsiteY1" fmla="*/ 30696 h 422088"/>
                  <a:gd name="connsiteX2" fmla="*/ 497360 w 497360"/>
                  <a:gd name="connsiteY2" fmla="*/ 391392 h 422088"/>
                  <a:gd name="connsiteX3" fmla="*/ 466558 w 497360"/>
                  <a:gd name="connsiteY3" fmla="*/ 422088 h 422088"/>
                  <a:gd name="connsiteX4" fmla="*/ 30802 w 497360"/>
                  <a:gd name="connsiteY4" fmla="*/ 422088 h 422088"/>
                  <a:gd name="connsiteX5" fmla="*/ 0 w 497360"/>
                  <a:gd name="connsiteY5" fmla="*/ 391392 h 422088"/>
                  <a:gd name="connsiteX6" fmla="*/ 0 w 497360"/>
                  <a:gd name="connsiteY6" fmla="*/ 30696 h 422088"/>
                  <a:gd name="connsiteX7" fmla="*/ 30802 w 497360"/>
                  <a:gd name="connsiteY7" fmla="*/ 0 h 422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7360" h="422088">
                    <a:moveTo>
                      <a:pt x="466558" y="0"/>
                    </a:moveTo>
                    <a:cubicBezTo>
                      <a:pt x="483570" y="0"/>
                      <a:pt x="497360" y="13743"/>
                      <a:pt x="497360" y="30696"/>
                    </a:cubicBezTo>
                    <a:lnTo>
                      <a:pt x="497360" y="391392"/>
                    </a:lnTo>
                    <a:cubicBezTo>
                      <a:pt x="497360" y="408345"/>
                      <a:pt x="483570" y="422088"/>
                      <a:pt x="466558" y="422088"/>
                    </a:cubicBezTo>
                    <a:lnTo>
                      <a:pt x="30802" y="422088"/>
                    </a:lnTo>
                    <a:cubicBezTo>
                      <a:pt x="13790" y="422088"/>
                      <a:pt x="0" y="408345"/>
                      <a:pt x="0" y="391392"/>
                    </a:cubicBezTo>
                    <a:lnTo>
                      <a:pt x="0" y="30696"/>
                    </a:lnTo>
                    <a:cubicBezTo>
                      <a:pt x="0" y="13743"/>
                      <a:pt x="13790" y="0"/>
                      <a:pt x="3080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3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25" name="Graphic 62">
                <a:extLst>
                  <a:ext uri="{FF2B5EF4-FFF2-40B4-BE49-F238E27FC236}">
                    <a16:creationId xmlns:a16="http://schemas.microsoft.com/office/drawing/2014/main" id="{B9D3AA0C-66F2-F8FA-220F-7D4D618727F2}"/>
                  </a:ext>
                </a:extLst>
              </p:cNvPr>
              <p:cNvGrpSpPr/>
              <p:nvPr/>
            </p:nvGrpSpPr>
            <p:grpSpPr>
              <a:xfrm>
                <a:off x="8185516" y="3062695"/>
                <a:ext cx="820556" cy="722820"/>
                <a:chOff x="5915125" y="3290288"/>
                <a:chExt cx="318051" cy="280168"/>
              </a:xfrm>
              <a:solidFill>
                <a:schemeClr val="bg1"/>
              </a:solidFill>
            </p:grpSpPr>
            <p:grpSp>
              <p:nvGrpSpPr>
                <p:cNvPr id="26" name="Graphic 62">
                  <a:extLst>
                    <a:ext uri="{FF2B5EF4-FFF2-40B4-BE49-F238E27FC236}">
                      <a16:creationId xmlns:a16="http://schemas.microsoft.com/office/drawing/2014/main" id="{9488B68C-D970-A33F-A5FE-BE4DF67FA140}"/>
                    </a:ext>
                  </a:extLst>
                </p:cNvPr>
                <p:cNvGrpSpPr/>
                <p:nvPr/>
              </p:nvGrpSpPr>
              <p:grpSpPr>
                <a:xfrm>
                  <a:off x="5915125" y="3290288"/>
                  <a:ext cx="318051" cy="57132"/>
                  <a:chOff x="5915125" y="3290288"/>
                  <a:chExt cx="318051" cy="57132"/>
                </a:xfrm>
                <a:grpFill/>
              </p:grpSpPr>
              <p:sp>
                <p:nvSpPr>
                  <p:cNvPr id="39" name="Vrije vorm 38">
                    <a:extLst>
                      <a:ext uri="{FF2B5EF4-FFF2-40B4-BE49-F238E27FC236}">
                        <a16:creationId xmlns:a16="http://schemas.microsoft.com/office/drawing/2014/main" id="{C9A4E292-A625-F5B5-843A-4AC72DF090FF}"/>
                      </a:ext>
                    </a:extLst>
                  </p:cNvPr>
                  <p:cNvSpPr/>
                  <p:nvPr/>
                </p:nvSpPr>
                <p:spPr>
                  <a:xfrm>
                    <a:off x="5915125" y="3290288"/>
                    <a:ext cx="41323" cy="57132"/>
                  </a:xfrm>
                  <a:custGeom>
                    <a:avLst/>
                    <a:gdLst>
                      <a:gd name="connsiteX0" fmla="*/ 3024 w 41323"/>
                      <a:gd name="connsiteY0" fmla="*/ 41173 h 57132"/>
                      <a:gd name="connsiteX1" fmla="*/ 17696 w 41323"/>
                      <a:gd name="connsiteY1" fmla="*/ 45194 h 57132"/>
                      <a:gd name="connsiteX2" fmla="*/ 24969 w 41323"/>
                      <a:gd name="connsiteY2" fmla="*/ 40727 h 57132"/>
                      <a:gd name="connsiteX3" fmla="*/ 17025 w 41323"/>
                      <a:gd name="connsiteY3" fmla="*/ 34361 h 57132"/>
                      <a:gd name="connsiteX4" fmla="*/ 1342 w 41323"/>
                      <a:gd name="connsiteY4" fmla="*/ 17965 h 57132"/>
                      <a:gd name="connsiteX5" fmla="*/ 23627 w 41323"/>
                      <a:gd name="connsiteY5" fmla="*/ 0 h 57132"/>
                      <a:gd name="connsiteX6" fmla="*/ 38970 w 41323"/>
                      <a:gd name="connsiteY6" fmla="*/ 3236 h 57132"/>
                      <a:gd name="connsiteX7" fmla="*/ 36054 w 41323"/>
                      <a:gd name="connsiteY7" fmla="*/ 14952 h 57132"/>
                      <a:gd name="connsiteX8" fmla="*/ 24191 w 41323"/>
                      <a:gd name="connsiteY8" fmla="*/ 11822 h 57132"/>
                      <a:gd name="connsiteX9" fmla="*/ 17696 w 41323"/>
                      <a:gd name="connsiteY9" fmla="*/ 16173 h 57132"/>
                      <a:gd name="connsiteX10" fmla="*/ 26535 w 41323"/>
                      <a:gd name="connsiteY10" fmla="*/ 22539 h 57132"/>
                      <a:gd name="connsiteX11" fmla="*/ 41323 w 41323"/>
                      <a:gd name="connsiteY11" fmla="*/ 39390 h 57132"/>
                      <a:gd name="connsiteX12" fmla="*/ 17696 w 41323"/>
                      <a:gd name="connsiteY12" fmla="*/ 57132 h 57132"/>
                      <a:gd name="connsiteX13" fmla="*/ 0 w 41323"/>
                      <a:gd name="connsiteY13" fmla="*/ 53227 h 57132"/>
                      <a:gd name="connsiteX14" fmla="*/ 3024 w 41323"/>
                      <a:gd name="connsiteY14" fmla="*/ 41173 h 57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1323" h="57132">
                        <a:moveTo>
                          <a:pt x="3024" y="41173"/>
                        </a:moveTo>
                        <a:cubicBezTo>
                          <a:pt x="6164" y="43072"/>
                          <a:pt x="12659" y="45194"/>
                          <a:pt x="17696" y="45194"/>
                        </a:cubicBezTo>
                        <a:cubicBezTo>
                          <a:pt x="22840" y="45194"/>
                          <a:pt x="24969" y="43518"/>
                          <a:pt x="24969" y="40727"/>
                        </a:cubicBezTo>
                        <a:cubicBezTo>
                          <a:pt x="24969" y="37821"/>
                          <a:pt x="23296" y="36483"/>
                          <a:pt x="17025" y="34361"/>
                        </a:cubicBezTo>
                        <a:cubicBezTo>
                          <a:pt x="5600" y="30572"/>
                          <a:pt x="1235" y="24438"/>
                          <a:pt x="1342" y="17965"/>
                        </a:cubicBezTo>
                        <a:cubicBezTo>
                          <a:pt x="1342" y="7694"/>
                          <a:pt x="10083" y="0"/>
                          <a:pt x="23627" y="0"/>
                        </a:cubicBezTo>
                        <a:cubicBezTo>
                          <a:pt x="30006" y="0"/>
                          <a:pt x="35606" y="1560"/>
                          <a:pt x="38970" y="3236"/>
                        </a:cubicBezTo>
                        <a:lnTo>
                          <a:pt x="36054" y="14952"/>
                        </a:lnTo>
                        <a:cubicBezTo>
                          <a:pt x="33593" y="13614"/>
                          <a:pt x="28780" y="11822"/>
                          <a:pt x="24191" y="11822"/>
                        </a:cubicBezTo>
                        <a:cubicBezTo>
                          <a:pt x="20049" y="11822"/>
                          <a:pt x="17696" y="13498"/>
                          <a:pt x="17696" y="16173"/>
                        </a:cubicBezTo>
                        <a:cubicBezTo>
                          <a:pt x="17696" y="18857"/>
                          <a:pt x="19825" y="20194"/>
                          <a:pt x="26535" y="22539"/>
                        </a:cubicBezTo>
                        <a:cubicBezTo>
                          <a:pt x="36948" y="26105"/>
                          <a:pt x="41207" y="31464"/>
                          <a:pt x="41323" y="39390"/>
                        </a:cubicBezTo>
                        <a:cubicBezTo>
                          <a:pt x="41323" y="49652"/>
                          <a:pt x="33370" y="57132"/>
                          <a:pt x="17696" y="57132"/>
                        </a:cubicBezTo>
                        <a:cubicBezTo>
                          <a:pt x="10530" y="57132"/>
                          <a:pt x="4142" y="55456"/>
                          <a:pt x="0" y="53227"/>
                        </a:cubicBezTo>
                        <a:lnTo>
                          <a:pt x="3024" y="4117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0" name="Vrije vorm 39">
                    <a:extLst>
                      <a:ext uri="{FF2B5EF4-FFF2-40B4-BE49-F238E27FC236}">
                        <a16:creationId xmlns:a16="http://schemas.microsoft.com/office/drawing/2014/main" id="{2DC56F93-70F4-40D8-CAD5-23AD16FA8D68}"/>
                      </a:ext>
                    </a:extLst>
                  </p:cNvPr>
                  <p:cNvSpPr/>
                  <p:nvPr/>
                </p:nvSpPr>
                <p:spPr>
                  <a:xfrm>
                    <a:off x="5963247" y="3290288"/>
                    <a:ext cx="50045" cy="57132"/>
                  </a:xfrm>
                  <a:custGeom>
                    <a:avLst/>
                    <a:gdLst>
                      <a:gd name="connsiteX0" fmla="*/ 49151 w 50045"/>
                      <a:gd name="connsiteY0" fmla="*/ 42733 h 57132"/>
                      <a:gd name="connsiteX1" fmla="*/ 50046 w 50045"/>
                      <a:gd name="connsiteY1" fmla="*/ 55902 h 57132"/>
                      <a:gd name="connsiteX2" fmla="*/ 34712 w 50045"/>
                      <a:gd name="connsiteY2" fmla="*/ 55902 h 57132"/>
                      <a:gd name="connsiteX3" fmla="*/ 33701 w 50045"/>
                      <a:gd name="connsiteY3" fmla="*/ 50436 h 57132"/>
                      <a:gd name="connsiteX4" fmla="*/ 33361 w 50045"/>
                      <a:gd name="connsiteY4" fmla="*/ 50436 h 57132"/>
                      <a:gd name="connsiteX5" fmla="*/ 17687 w 50045"/>
                      <a:gd name="connsiteY5" fmla="*/ 57132 h 57132"/>
                      <a:gd name="connsiteX6" fmla="*/ 0 w 50045"/>
                      <a:gd name="connsiteY6" fmla="*/ 40388 h 57132"/>
                      <a:gd name="connsiteX7" fmla="*/ 32135 w 50045"/>
                      <a:gd name="connsiteY7" fmla="*/ 19525 h 57132"/>
                      <a:gd name="connsiteX8" fmla="*/ 32135 w 50045"/>
                      <a:gd name="connsiteY8" fmla="*/ 18857 h 57132"/>
                      <a:gd name="connsiteX9" fmla="*/ 22169 w 50045"/>
                      <a:gd name="connsiteY9" fmla="*/ 11715 h 57132"/>
                      <a:gd name="connsiteX10" fmla="*/ 7050 w 50045"/>
                      <a:gd name="connsiteY10" fmla="*/ 15843 h 57132"/>
                      <a:gd name="connsiteX11" fmla="*/ 3918 w 50045"/>
                      <a:gd name="connsiteY11" fmla="*/ 4904 h 57132"/>
                      <a:gd name="connsiteX12" fmla="*/ 25193 w 50045"/>
                      <a:gd name="connsiteY12" fmla="*/ 0 h 57132"/>
                      <a:gd name="connsiteX13" fmla="*/ 49151 w 50045"/>
                      <a:gd name="connsiteY13" fmla="*/ 23653 h 57132"/>
                      <a:gd name="connsiteX14" fmla="*/ 49151 w 50045"/>
                      <a:gd name="connsiteY14" fmla="*/ 42733 h 57132"/>
                      <a:gd name="connsiteX15" fmla="*/ 32690 w 50045"/>
                      <a:gd name="connsiteY15" fmla="*/ 30126 h 57132"/>
                      <a:gd name="connsiteX16" fmla="*/ 16792 w 50045"/>
                      <a:gd name="connsiteY16" fmla="*/ 38721 h 57132"/>
                      <a:gd name="connsiteX17" fmla="*/ 23511 w 50045"/>
                      <a:gd name="connsiteY17" fmla="*/ 45194 h 57132"/>
                      <a:gd name="connsiteX18" fmla="*/ 32359 w 50045"/>
                      <a:gd name="connsiteY18" fmla="*/ 38944 h 57132"/>
                      <a:gd name="connsiteX19" fmla="*/ 32690 w 50045"/>
                      <a:gd name="connsiteY19" fmla="*/ 36037 h 57132"/>
                      <a:gd name="connsiteX20" fmla="*/ 32690 w 50045"/>
                      <a:gd name="connsiteY20" fmla="*/ 30126 h 57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0045" h="57132">
                        <a:moveTo>
                          <a:pt x="49151" y="42733"/>
                        </a:moveTo>
                        <a:cubicBezTo>
                          <a:pt x="49151" y="47869"/>
                          <a:pt x="49375" y="52888"/>
                          <a:pt x="50046" y="55902"/>
                        </a:cubicBezTo>
                        <a:lnTo>
                          <a:pt x="34712" y="55902"/>
                        </a:lnTo>
                        <a:lnTo>
                          <a:pt x="33701" y="50436"/>
                        </a:lnTo>
                        <a:lnTo>
                          <a:pt x="33361" y="50436"/>
                        </a:lnTo>
                        <a:cubicBezTo>
                          <a:pt x="29782" y="54787"/>
                          <a:pt x="24182" y="57132"/>
                          <a:pt x="17687" y="57132"/>
                        </a:cubicBezTo>
                        <a:cubicBezTo>
                          <a:pt x="6602" y="57132"/>
                          <a:pt x="0" y="49099"/>
                          <a:pt x="0" y="40388"/>
                        </a:cubicBezTo>
                        <a:cubicBezTo>
                          <a:pt x="0" y="26221"/>
                          <a:pt x="12757" y="19525"/>
                          <a:pt x="32135" y="19525"/>
                        </a:cubicBezTo>
                        <a:lnTo>
                          <a:pt x="32135" y="18857"/>
                        </a:lnTo>
                        <a:cubicBezTo>
                          <a:pt x="32135" y="15843"/>
                          <a:pt x="30561" y="11715"/>
                          <a:pt x="22169" y="11715"/>
                        </a:cubicBezTo>
                        <a:cubicBezTo>
                          <a:pt x="16569" y="11715"/>
                          <a:pt x="10637" y="13614"/>
                          <a:pt x="7050" y="15843"/>
                        </a:cubicBezTo>
                        <a:lnTo>
                          <a:pt x="3918" y="4904"/>
                        </a:lnTo>
                        <a:cubicBezTo>
                          <a:pt x="7721" y="2791"/>
                          <a:pt x="15227" y="0"/>
                          <a:pt x="25193" y="0"/>
                        </a:cubicBezTo>
                        <a:cubicBezTo>
                          <a:pt x="43443" y="0"/>
                          <a:pt x="49151" y="10708"/>
                          <a:pt x="49151" y="23653"/>
                        </a:cubicBezTo>
                        <a:lnTo>
                          <a:pt x="49151" y="42733"/>
                        </a:lnTo>
                        <a:close/>
                        <a:moveTo>
                          <a:pt x="32690" y="30126"/>
                        </a:moveTo>
                        <a:cubicBezTo>
                          <a:pt x="23735" y="30126"/>
                          <a:pt x="16792" y="32248"/>
                          <a:pt x="16792" y="38721"/>
                        </a:cubicBezTo>
                        <a:cubicBezTo>
                          <a:pt x="16792" y="43072"/>
                          <a:pt x="19700" y="45194"/>
                          <a:pt x="23511" y="45194"/>
                        </a:cubicBezTo>
                        <a:cubicBezTo>
                          <a:pt x="27653" y="45194"/>
                          <a:pt x="31241" y="42403"/>
                          <a:pt x="32359" y="38944"/>
                        </a:cubicBezTo>
                        <a:cubicBezTo>
                          <a:pt x="32583" y="38043"/>
                          <a:pt x="32690" y="37045"/>
                          <a:pt x="32690" y="36037"/>
                        </a:cubicBezTo>
                        <a:lnTo>
                          <a:pt x="32690" y="30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1" name="Vrije vorm 40">
                    <a:extLst>
                      <a:ext uri="{FF2B5EF4-FFF2-40B4-BE49-F238E27FC236}">
                        <a16:creationId xmlns:a16="http://schemas.microsoft.com/office/drawing/2014/main" id="{1F7844E5-8D19-AD7B-A784-C28DA8283C9C}"/>
                      </a:ext>
                    </a:extLst>
                  </p:cNvPr>
                  <p:cNvSpPr/>
                  <p:nvPr/>
                </p:nvSpPr>
                <p:spPr>
                  <a:xfrm>
                    <a:off x="6025460" y="3290288"/>
                    <a:ext cx="83308" cy="55901"/>
                  </a:xfrm>
                  <a:custGeom>
                    <a:avLst/>
                    <a:gdLst>
                      <a:gd name="connsiteX0" fmla="*/ 447 w 83308"/>
                      <a:gd name="connsiteY0" fmla="*/ 18741 h 55901"/>
                      <a:gd name="connsiteX1" fmla="*/ 0 w 83308"/>
                      <a:gd name="connsiteY1" fmla="*/ 1337 h 55901"/>
                      <a:gd name="connsiteX2" fmla="*/ 14448 w 83308"/>
                      <a:gd name="connsiteY2" fmla="*/ 1337 h 55901"/>
                      <a:gd name="connsiteX3" fmla="*/ 15119 w 83308"/>
                      <a:gd name="connsiteY3" fmla="*/ 8702 h 55901"/>
                      <a:gd name="connsiteX4" fmla="*/ 15450 w 83308"/>
                      <a:gd name="connsiteY4" fmla="*/ 8702 h 55901"/>
                      <a:gd name="connsiteX5" fmla="*/ 32028 w 83308"/>
                      <a:gd name="connsiteY5" fmla="*/ 0 h 55901"/>
                      <a:gd name="connsiteX6" fmla="*/ 47031 w 83308"/>
                      <a:gd name="connsiteY6" fmla="*/ 9370 h 55901"/>
                      <a:gd name="connsiteX7" fmla="*/ 47255 w 83308"/>
                      <a:gd name="connsiteY7" fmla="*/ 9370 h 55901"/>
                      <a:gd name="connsiteX8" fmla="*/ 54421 w 83308"/>
                      <a:gd name="connsiteY8" fmla="*/ 2675 h 55901"/>
                      <a:gd name="connsiteX9" fmla="*/ 64834 w 83308"/>
                      <a:gd name="connsiteY9" fmla="*/ 0 h 55901"/>
                      <a:gd name="connsiteX10" fmla="*/ 83308 w 83308"/>
                      <a:gd name="connsiteY10" fmla="*/ 23760 h 55901"/>
                      <a:gd name="connsiteX11" fmla="*/ 83308 w 83308"/>
                      <a:gd name="connsiteY11" fmla="*/ 55902 h 55901"/>
                      <a:gd name="connsiteX12" fmla="*/ 66731 w 83308"/>
                      <a:gd name="connsiteY12" fmla="*/ 55902 h 55901"/>
                      <a:gd name="connsiteX13" fmla="*/ 66731 w 83308"/>
                      <a:gd name="connsiteY13" fmla="*/ 26221 h 55901"/>
                      <a:gd name="connsiteX14" fmla="*/ 58670 w 83308"/>
                      <a:gd name="connsiteY14" fmla="*/ 13721 h 55901"/>
                      <a:gd name="connsiteX15" fmla="*/ 50726 w 83308"/>
                      <a:gd name="connsiteY15" fmla="*/ 19632 h 55901"/>
                      <a:gd name="connsiteX16" fmla="*/ 50162 w 83308"/>
                      <a:gd name="connsiteY16" fmla="*/ 23992 h 55901"/>
                      <a:gd name="connsiteX17" fmla="*/ 50162 w 83308"/>
                      <a:gd name="connsiteY17" fmla="*/ 55902 h 55901"/>
                      <a:gd name="connsiteX18" fmla="*/ 33593 w 83308"/>
                      <a:gd name="connsiteY18" fmla="*/ 55902 h 55901"/>
                      <a:gd name="connsiteX19" fmla="*/ 33593 w 83308"/>
                      <a:gd name="connsiteY19" fmla="*/ 25214 h 55901"/>
                      <a:gd name="connsiteX20" fmla="*/ 25640 w 83308"/>
                      <a:gd name="connsiteY20" fmla="*/ 13721 h 55901"/>
                      <a:gd name="connsiteX21" fmla="*/ 17696 w 83308"/>
                      <a:gd name="connsiteY21" fmla="*/ 19748 h 55901"/>
                      <a:gd name="connsiteX22" fmla="*/ 17025 w 83308"/>
                      <a:gd name="connsiteY22" fmla="*/ 24099 h 55901"/>
                      <a:gd name="connsiteX23" fmla="*/ 17025 w 83308"/>
                      <a:gd name="connsiteY23" fmla="*/ 55902 h 55901"/>
                      <a:gd name="connsiteX24" fmla="*/ 447 w 83308"/>
                      <a:gd name="connsiteY24" fmla="*/ 55902 h 55901"/>
                      <a:gd name="connsiteX25" fmla="*/ 447 w 83308"/>
                      <a:gd name="connsiteY25" fmla="*/ 18741 h 55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3308" h="55901">
                        <a:moveTo>
                          <a:pt x="447" y="18741"/>
                        </a:moveTo>
                        <a:cubicBezTo>
                          <a:pt x="447" y="11938"/>
                          <a:pt x="224" y="6250"/>
                          <a:pt x="0" y="1337"/>
                        </a:cubicBezTo>
                        <a:lnTo>
                          <a:pt x="14448" y="1337"/>
                        </a:lnTo>
                        <a:lnTo>
                          <a:pt x="15119" y="8702"/>
                        </a:lnTo>
                        <a:lnTo>
                          <a:pt x="15450" y="8702"/>
                        </a:lnTo>
                        <a:cubicBezTo>
                          <a:pt x="17803" y="5127"/>
                          <a:pt x="22733" y="0"/>
                          <a:pt x="32028" y="0"/>
                        </a:cubicBezTo>
                        <a:cubicBezTo>
                          <a:pt x="39194" y="0"/>
                          <a:pt x="44678" y="3682"/>
                          <a:pt x="47031" y="9370"/>
                        </a:cubicBezTo>
                        <a:lnTo>
                          <a:pt x="47255" y="9370"/>
                        </a:lnTo>
                        <a:cubicBezTo>
                          <a:pt x="49384" y="6473"/>
                          <a:pt x="51728" y="4235"/>
                          <a:pt x="54421" y="2675"/>
                        </a:cubicBezTo>
                        <a:cubicBezTo>
                          <a:pt x="57444" y="999"/>
                          <a:pt x="60799" y="0"/>
                          <a:pt x="64834" y="0"/>
                        </a:cubicBezTo>
                        <a:cubicBezTo>
                          <a:pt x="75355" y="0"/>
                          <a:pt x="83308" y="7364"/>
                          <a:pt x="83308" y="23760"/>
                        </a:cubicBezTo>
                        <a:lnTo>
                          <a:pt x="83308" y="55902"/>
                        </a:lnTo>
                        <a:lnTo>
                          <a:pt x="66731" y="55902"/>
                        </a:lnTo>
                        <a:lnTo>
                          <a:pt x="66731" y="26221"/>
                        </a:lnTo>
                        <a:cubicBezTo>
                          <a:pt x="66731" y="18295"/>
                          <a:pt x="64163" y="13721"/>
                          <a:pt x="58670" y="13721"/>
                        </a:cubicBezTo>
                        <a:cubicBezTo>
                          <a:pt x="54644" y="13721"/>
                          <a:pt x="51951" y="16396"/>
                          <a:pt x="50726" y="19632"/>
                        </a:cubicBezTo>
                        <a:cubicBezTo>
                          <a:pt x="50386" y="20863"/>
                          <a:pt x="50162" y="22539"/>
                          <a:pt x="50162" y="23992"/>
                        </a:cubicBezTo>
                        <a:lnTo>
                          <a:pt x="50162" y="55902"/>
                        </a:lnTo>
                        <a:lnTo>
                          <a:pt x="33593" y="55902"/>
                        </a:lnTo>
                        <a:lnTo>
                          <a:pt x="33593" y="25214"/>
                        </a:lnTo>
                        <a:cubicBezTo>
                          <a:pt x="33593" y="18411"/>
                          <a:pt x="31124" y="13721"/>
                          <a:pt x="25640" y="13721"/>
                        </a:cubicBezTo>
                        <a:cubicBezTo>
                          <a:pt x="21274" y="13721"/>
                          <a:pt x="18698" y="17074"/>
                          <a:pt x="17696" y="19748"/>
                        </a:cubicBezTo>
                        <a:cubicBezTo>
                          <a:pt x="17132" y="21086"/>
                          <a:pt x="17025" y="22646"/>
                          <a:pt x="17025" y="24099"/>
                        </a:cubicBezTo>
                        <a:lnTo>
                          <a:pt x="17025" y="55902"/>
                        </a:lnTo>
                        <a:lnTo>
                          <a:pt x="447" y="55902"/>
                        </a:lnTo>
                        <a:lnTo>
                          <a:pt x="447" y="1874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2" name="Vrije vorm 41">
                    <a:extLst>
                      <a:ext uri="{FF2B5EF4-FFF2-40B4-BE49-F238E27FC236}">
                        <a16:creationId xmlns:a16="http://schemas.microsoft.com/office/drawing/2014/main" id="{99F4E652-DE8C-CB98-31BA-AA89729D798C}"/>
                      </a:ext>
                    </a:extLst>
                  </p:cNvPr>
                  <p:cNvSpPr/>
                  <p:nvPr/>
                </p:nvSpPr>
                <p:spPr>
                  <a:xfrm>
                    <a:off x="6119003" y="3290394"/>
                    <a:ext cx="52067" cy="56909"/>
                  </a:xfrm>
                  <a:custGeom>
                    <a:avLst/>
                    <a:gdLst>
                      <a:gd name="connsiteX0" fmla="*/ 16238 w 52067"/>
                      <a:gd name="connsiteY0" fmla="*/ 33924 h 56909"/>
                      <a:gd name="connsiteX1" fmla="*/ 31688 w 52067"/>
                      <a:gd name="connsiteY1" fmla="*/ 44302 h 56909"/>
                      <a:gd name="connsiteX2" fmla="*/ 46807 w 52067"/>
                      <a:gd name="connsiteY2" fmla="*/ 41958 h 56909"/>
                      <a:gd name="connsiteX3" fmla="*/ 49044 w 52067"/>
                      <a:gd name="connsiteY3" fmla="*/ 53450 h 56909"/>
                      <a:gd name="connsiteX4" fmla="*/ 29228 w 52067"/>
                      <a:gd name="connsiteY4" fmla="*/ 56909 h 56909"/>
                      <a:gd name="connsiteX5" fmla="*/ 0 w 52067"/>
                      <a:gd name="connsiteY5" fmla="*/ 29128 h 56909"/>
                      <a:gd name="connsiteX6" fmla="*/ 27662 w 52067"/>
                      <a:gd name="connsiteY6" fmla="*/ 0 h 56909"/>
                      <a:gd name="connsiteX7" fmla="*/ 52068 w 52067"/>
                      <a:gd name="connsiteY7" fmla="*/ 27229 h 56909"/>
                      <a:gd name="connsiteX8" fmla="*/ 51504 w 52067"/>
                      <a:gd name="connsiteY8" fmla="*/ 33924 h 56909"/>
                      <a:gd name="connsiteX9" fmla="*/ 16238 w 52067"/>
                      <a:gd name="connsiteY9" fmla="*/ 33924 h 56909"/>
                      <a:gd name="connsiteX10" fmla="*/ 36277 w 52067"/>
                      <a:gd name="connsiteY10" fmla="*/ 22316 h 56909"/>
                      <a:gd name="connsiteX11" fmla="*/ 26651 w 52067"/>
                      <a:gd name="connsiteY11" fmla="*/ 11269 h 56909"/>
                      <a:gd name="connsiteX12" fmla="*/ 16130 w 52067"/>
                      <a:gd name="connsiteY12" fmla="*/ 22316 h 56909"/>
                      <a:gd name="connsiteX13" fmla="*/ 36277 w 52067"/>
                      <a:gd name="connsiteY13" fmla="*/ 22316 h 56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2067" h="56909">
                        <a:moveTo>
                          <a:pt x="16238" y="33924"/>
                        </a:moveTo>
                        <a:cubicBezTo>
                          <a:pt x="16685" y="40950"/>
                          <a:pt x="23744" y="44302"/>
                          <a:pt x="31688" y="44302"/>
                        </a:cubicBezTo>
                        <a:cubicBezTo>
                          <a:pt x="37512" y="44302"/>
                          <a:pt x="42218" y="43518"/>
                          <a:pt x="46807" y="41958"/>
                        </a:cubicBezTo>
                        <a:lnTo>
                          <a:pt x="49044" y="53450"/>
                        </a:lnTo>
                        <a:cubicBezTo>
                          <a:pt x="43443" y="55795"/>
                          <a:pt x="36617" y="56909"/>
                          <a:pt x="29228" y="56909"/>
                        </a:cubicBezTo>
                        <a:cubicBezTo>
                          <a:pt x="10637" y="56909"/>
                          <a:pt x="0" y="46201"/>
                          <a:pt x="0" y="29128"/>
                        </a:cubicBezTo>
                        <a:cubicBezTo>
                          <a:pt x="0" y="15291"/>
                          <a:pt x="8624" y="0"/>
                          <a:pt x="27662" y="0"/>
                        </a:cubicBezTo>
                        <a:cubicBezTo>
                          <a:pt x="45349" y="0"/>
                          <a:pt x="52068" y="13730"/>
                          <a:pt x="52068" y="27229"/>
                        </a:cubicBezTo>
                        <a:cubicBezTo>
                          <a:pt x="52068" y="30126"/>
                          <a:pt x="51728" y="32694"/>
                          <a:pt x="51504" y="33924"/>
                        </a:cubicBezTo>
                        <a:lnTo>
                          <a:pt x="16238" y="33924"/>
                        </a:lnTo>
                        <a:close/>
                        <a:moveTo>
                          <a:pt x="36277" y="22316"/>
                        </a:moveTo>
                        <a:cubicBezTo>
                          <a:pt x="36277" y="18188"/>
                          <a:pt x="34488" y="11269"/>
                          <a:pt x="26651" y="11269"/>
                        </a:cubicBezTo>
                        <a:cubicBezTo>
                          <a:pt x="19485" y="11269"/>
                          <a:pt x="16578" y="17858"/>
                          <a:pt x="16130" y="22316"/>
                        </a:cubicBezTo>
                        <a:lnTo>
                          <a:pt x="36277" y="223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43" name="Vrije vorm 42">
                    <a:extLst>
                      <a:ext uri="{FF2B5EF4-FFF2-40B4-BE49-F238E27FC236}">
                        <a16:creationId xmlns:a16="http://schemas.microsoft.com/office/drawing/2014/main" id="{83713A85-DF0E-C4BA-18A0-DC68C4985D57}"/>
                      </a:ext>
                    </a:extLst>
                  </p:cNvPr>
                  <p:cNvSpPr/>
                  <p:nvPr/>
                </p:nvSpPr>
                <p:spPr>
                  <a:xfrm>
                    <a:off x="6180777" y="3290394"/>
                    <a:ext cx="52398" cy="55794"/>
                  </a:xfrm>
                  <a:custGeom>
                    <a:avLst/>
                    <a:gdLst>
                      <a:gd name="connsiteX0" fmla="*/ 447 w 52398"/>
                      <a:gd name="connsiteY0" fmla="*/ 18634 h 55794"/>
                      <a:gd name="connsiteX1" fmla="*/ 0 w 52398"/>
                      <a:gd name="connsiteY1" fmla="*/ 1230 h 55794"/>
                      <a:gd name="connsiteX2" fmla="*/ 14779 w 52398"/>
                      <a:gd name="connsiteY2" fmla="*/ 1230 h 55794"/>
                      <a:gd name="connsiteX3" fmla="*/ 15567 w 52398"/>
                      <a:gd name="connsiteY3" fmla="*/ 8818 h 55794"/>
                      <a:gd name="connsiteX4" fmla="*/ 15898 w 52398"/>
                      <a:gd name="connsiteY4" fmla="*/ 8818 h 55794"/>
                      <a:gd name="connsiteX5" fmla="*/ 32806 w 52398"/>
                      <a:gd name="connsiteY5" fmla="*/ 0 h 55794"/>
                      <a:gd name="connsiteX6" fmla="*/ 52399 w 52398"/>
                      <a:gd name="connsiteY6" fmla="*/ 23546 h 55794"/>
                      <a:gd name="connsiteX7" fmla="*/ 52399 w 52398"/>
                      <a:gd name="connsiteY7" fmla="*/ 55795 h 55794"/>
                      <a:gd name="connsiteX8" fmla="*/ 35383 w 52398"/>
                      <a:gd name="connsiteY8" fmla="*/ 55795 h 55794"/>
                      <a:gd name="connsiteX9" fmla="*/ 35383 w 52398"/>
                      <a:gd name="connsiteY9" fmla="*/ 25553 h 55794"/>
                      <a:gd name="connsiteX10" fmla="*/ 26758 w 52398"/>
                      <a:gd name="connsiteY10" fmla="*/ 13730 h 55794"/>
                      <a:gd name="connsiteX11" fmla="*/ 18027 w 52398"/>
                      <a:gd name="connsiteY11" fmla="*/ 20087 h 55794"/>
                      <a:gd name="connsiteX12" fmla="*/ 17472 w 52398"/>
                      <a:gd name="connsiteY12" fmla="*/ 24331 h 55794"/>
                      <a:gd name="connsiteX13" fmla="*/ 17472 w 52398"/>
                      <a:gd name="connsiteY13" fmla="*/ 55795 h 55794"/>
                      <a:gd name="connsiteX14" fmla="*/ 447 w 52398"/>
                      <a:gd name="connsiteY14" fmla="*/ 55795 h 55794"/>
                      <a:gd name="connsiteX15" fmla="*/ 447 w 52398"/>
                      <a:gd name="connsiteY15" fmla="*/ 18634 h 557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2398" h="55794">
                        <a:moveTo>
                          <a:pt x="447" y="18634"/>
                        </a:moveTo>
                        <a:cubicBezTo>
                          <a:pt x="447" y="11831"/>
                          <a:pt x="224" y="6143"/>
                          <a:pt x="0" y="1230"/>
                        </a:cubicBezTo>
                        <a:lnTo>
                          <a:pt x="14779" y="1230"/>
                        </a:lnTo>
                        <a:lnTo>
                          <a:pt x="15567" y="8818"/>
                        </a:lnTo>
                        <a:lnTo>
                          <a:pt x="15898" y="8818"/>
                        </a:lnTo>
                        <a:cubicBezTo>
                          <a:pt x="18143" y="5242"/>
                          <a:pt x="23627" y="0"/>
                          <a:pt x="32806" y="0"/>
                        </a:cubicBezTo>
                        <a:cubicBezTo>
                          <a:pt x="44007" y="0"/>
                          <a:pt x="52399" y="7480"/>
                          <a:pt x="52399" y="23546"/>
                        </a:cubicBezTo>
                        <a:lnTo>
                          <a:pt x="52399" y="55795"/>
                        </a:lnTo>
                        <a:lnTo>
                          <a:pt x="35383" y="55795"/>
                        </a:lnTo>
                        <a:lnTo>
                          <a:pt x="35383" y="25553"/>
                        </a:lnTo>
                        <a:cubicBezTo>
                          <a:pt x="35383" y="18527"/>
                          <a:pt x="32923" y="13730"/>
                          <a:pt x="26758" y="13730"/>
                        </a:cubicBezTo>
                        <a:cubicBezTo>
                          <a:pt x="22062" y="13730"/>
                          <a:pt x="19261" y="16967"/>
                          <a:pt x="18027" y="20087"/>
                        </a:cubicBezTo>
                        <a:cubicBezTo>
                          <a:pt x="17580" y="21202"/>
                          <a:pt x="17472" y="22762"/>
                          <a:pt x="17472" y="24331"/>
                        </a:cubicBezTo>
                        <a:lnTo>
                          <a:pt x="17472" y="55795"/>
                        </a:lnTo>
                        <a:lnTo>
                          <a:pt x="447" y="55795"/>
                        </a:lnTo>
                        <a:lnTo>
                          <a:pt x="447" y="186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7" name="Graphic 62">
                  <a:extLst>
                    <a:ext uri="{FF2B5EF4-FFF2-40B4-BE49-F238E27FC236}">
                      <a16:creationId xmlns:a16="http://schemas.microsoft.com/office/drawing/2014/main" id="{ABE4275B-260D-A4D7-DD92-7C63741BEA88}"/>
                    </a:ext>
                  </a:extLst>
                </p:cNvPr>
                <p:cNvGrpSpPr/>
                <p:nvPr/>
              </p:nvGrpSpPr>
              <p:grpSpPr>
                <a:xfrm>
                  <a:off x="5919607" y="3378482"/>
                  <a:ext cx="271378" cy="102771"/>
                  <a:chOff x="5919607" y="3378482"/>
                  <a:chExt cx="271378" cy="102771"/>
                </a:xfrm>
                <a:grpFill/>
              </p:grpSpPr>
              <p:sp>
                <p:nvSpPr>
                  <p:cNvPr id="33" name="Vrije vorm 32">
                    <a:extLst>
                      <a:ext uri="{FF2B5EF4-FFF2-40B4-BE49-F238E27FC236}">
                        <a16:creationId xmlns:a16="http://schemas.microsoft.com/office/drawing/2014/main" id="{49C794BD-D700-EAE8-1397-271BFD703A78}"/>
                      </a:ext>
                    </a:extLst>
                  </p:cNvPr>
                  <p:cNvSpPr/>
                  <p:nvPr/>
                </p:nvSpPr>
                <p:spPr>
                  <a:xfrm>
                    <a:off x="5919607" y="3378482"/>
                    <a:ext cx="45456" cy="79225"/>
                  </a:xfrm>
                  <a:custGeom>
                    <a:avLst/>
                    <a:gdLst>
                      <a:gd name="connsiteX0" fmla="*/ 9743 w 45456"/>
                      <a:gd name="connsiteY0" fmla="*/ 49991 h 79225"/>
                      <a:gd name="connsiteX1" fmla="*/ 9966 w 45456"/>
                      <a:gd name="connsiteY1" fmla="*/ 49991 h 79225"/>
                      <a:gd name="connsiteX2" fmla="*/ 14663 w 45456"/>
                      <a:gd name="connsiteY2" fmla="*/ 43857 h 79225"/>
                      <a:gd name="connsiteX3" fmla="*/ 30677 w 45456"/>
                      <a:gd name="connsiteY3" fmla="*/ 25214 h 79225"/>
                      <a:gd name="connsiteX4" fmla="*/ 42432 w 45456"/>
                      <a:gd name="connsiteY4" fmla="*/ 25214 h 79225"/>
                      <a:gd name="connsiteX5" fmla="*/ 21605 w 45456"/>
                      <a:gd name="connsiteY5" fmla="*/ 47423 h 79225"/>
                      <a:gd name="connsiteX6" fmla="*/ 45456 w 45456"/>
                      <a:gd name="connsiteY6" fmla="*/ 79225 h 79225"/>
                      <a:gd name="connsiteX7" fmla="*/ 33370 w 45456"/>
                      <a:gd name="connsiteY7" fmla="*/ 79225 h 79225"/>
                      <a:gd name="connsiteX8" fmla="*/ 14779 w 45456"/>
                      <a:gd name="connsiteY8" fmla="*/ 53334 h 79225"/>
                      <a:gd name="connsiteX9" fmla="*/ 9743 w 45456"/>
                      <a:gd name="connsiteY9" fmla="*/ 58915 h 79225"/>
                      <a:gd name="connsiteX10" fmla="*/ 9743 w 45456"/>
                      <a:gd name="connsiteY10" fmla="*/ 79225 h 79225"/>
                      <a:gd name="connsiteX11" fmla="*/ 0 w 45456"/>
                      <a:gd name="connsiteY11" fmla="*/ 79225 h 79225"/>
                      <a:gd name="connsiteX12" fmla="*/ 0 w 45456"/>
                      <a:gd name="connsiteY12" fmla="*/ 0 h 79225"/>
                      <a:gd name="connsiteX13" fmla="*/ 9743 w 45456"/>
                      <a:gd name="connsiteY13" fmla="*/ 0 h 79225"/>
                      <a:gd name="connsiteX14" fmla="*/ 9743 w 45456"/>
                      <a:gd name="connsiteY14" fmla="*/ 49991 h 79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5456" h="79225">
                        <a:moveTo>
                          <a:pt x="9743" y="49991"/>
                        </a:moveTo>
                        <a:lnTo>
                          <a:pt x="9966" y="49991"/>
                        </a:lnTo>
                        <a:cubicBezTo>
                          <a:pt x="11308" y="48092"/>
                          <a:pt x="13097" y="45747"/>
                          <a:pt x="14663" y="43857"/>
                        </a:cubicBezTo>
                        <a:lnTo>
                          <a:pt x="30677" y="25214"/>
                        </a:lnTo>
                        <a:lnTo>
                          <a:pt x="42432" y="25214"/>
                        </a:lnTo>
                        <a:lnTo>
                          <a:pt x="21605" y="47423"/>
                        </a:lnTo>
                        <a:lnTo>
                          <a:pt x="45456" y="79225"/>
                        </a:lnTo>
                        <a:lnTo>
                          <a:pt x="33370" y="79225"/>
                        </a:lnTo>
                        <a:lnTo>
                          <a:pt x="14779" y="53334"/>
                        </a:lnTo>
                        <a:lnTo>
                          <a:pt x="9743" y="58915"/>
                        </a:lnTo>
                        <a:lnTo>
                          <a:pt x="9743" y="79225"/>
                        </a:lnTo>
                        <a:lnTo>
                          <a:pt x="0" y="79225"/>
                        </a:lnTo>
                        <a:lnTo>
                          <a:pt x="0" y="0"/>
                        </a:lnTo>
                        <a:lnTo>
                          <a:pt x="9743" y="0"/>
                        </a:lnTo>
                        <a:lnTo>
                          <a:pt x="9743" y="499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4" name="Vrije vorm 33">
                    <a:extLst>
                      <a:ext uri="{FF2B5EF4-FFF2-40B4-BE49-F238E27FC236}">
                        <a16:creationId xmlns:a16="http://schemas.microsoft.com/office/drawing/2014/main" id="{8D86F713-E0DA-5F22-B0D2-851B2050830D}"/>
                      </a:ext>
                    </a:extLst>
                  </p:cNvPr>
                  <p:cNvSpPr/>
                  <p:nvPr/>
                </p:nvSpPr>
                <p:spPr>
                  <a:xfrm>
                    <a:off x="5972086" y="3403696"/>
                    <a:ext cx="46127" cy="55241"/>
                  </a:xfrm>
                  <a:custGeom>
                    <a:avLst/>
                    <a:gdLst>
                      <a:gd name="connsiteX0" fmla="*/ 45680 w 46127"/>
                      <a:gd name="connsiteY0" fmla="*/ 39167 h 55241"/>
                      <a:gd name="connsiteX1" fmla="*/ 46127 w 46127"/>
                      <a:gd name="connsiteY1" fmla="*/ 54012 h 55241"/>
                      <a:gd name="connsiteX2" fmla="*/ 37396 w 46127"/>
                      <a:gd name="connsiteY2" fmla="*/ 54012 h 55241"/>
                      <a:gd name="connsiteX3" fmla="*/ 36832 w 46127"/>
                      <a:gd name="connsiteY3" fmla="*/ 45194 h 55241"/>
                      <a:gd name="connsiteX4" fmla="*/ 36608 w 46127"/>
                      <a:gd name="connsiteY4" fmla="*/ 45194 h 55241"/>
                      <a:gd name="connsiteX5" fmla="*/ 18698 w 46127"/>
                      <a:gd name="connsiteY5" fmla="*/ 55242 h 55241"/>
                      <a:gd name="connsiteX6" fmla="*/ 0 w 46127"/>
                      <a:gd name="connsiteY6" fmla="*/ 31580 h 55241"/>
                      <a:gd name="connsiteX7" fmla="*/ 0 w 46127"/>
                      <a:gd name="connsiteY7" fmla="*/ 0 h 55241"/>
                      <a:gd name="connsiteX8" fmla="*/ 9850 w 46127"/>
                      <a:gd name="connsiteY8" fmla="*/ 0 h 55241"/>
                      <a:gd name="connsiteX9" fmla="*/ 9850 w 46127"/>
                      <a:gd name="connsiteY9" fmla="*/ 29796 h 55241"/>
                      <a:gd name="connsiteX10" fmla="*/ 21945 w 46127"/>
                      <a:gd name="connsiteY10" fmla="*/ 47093 h 55241"/>
                      <a:gd name="connsiteX11" fmla="*/ 34935 w 46127"/>
                      <a:gd name="connsiteY11" fmla="*/ 38052 h 55241"/>
                      <a:gd name="connsiteX12" fmla="*/ 35830 w 46127"/>
                      <a:gd name="connsiteY12" fmla="*/ 33033 h 55241"/>
                      <a:gd name="connsiteX13" fmla="*/ 35830 w 46127"/>
                      <a:gd name="connsiteY13" fmla="*/ 0 h 55241"/>
                      <a:gd name="connsiteX14" fmla="*/ 45680 w 46127"/>
                      <a:gd name="connsiteY14" fmla="*/ 0 h 55241"/>
                      <a:gd name="connsiteX15" fmla="*/ 45680 w 46127"/>
                      <a:gd name="connsiteY15" fmla="*/ 39167 h 55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6127" h="55241">
                        <a:moveTo>
                          <a:pt x="45680" y="39167"/>
                        </a:moveTo>
                        <a:cubicBezTo>
                          <a:pt x="45680" y="44864"/>
                          <a:pt x="45796" y="49768"/>
                          <a:pt x="46127" y="54012"/>
                        </a:cubicBezTo>
                        <a:lnTo>
                          <a:pt x="37396" y="54012"/>
                        </a:lnTo>
                        <a:lnTo>
                          <a:pt x="36832" y="45194"/>
                        </a:lnTo>
                        <a:lnTo>
                          <a:pt x="36608" y="45194"/>
                        </a:lnTo>
                        <a:cubicBezTo>
                          <a:pt x="34148" y="49545"/>
                          <a:pt x="28324" y="55242"/>
                          <a:pt x="18698" y="55242"/>
                        </a:cubicBezTo>
                        <a:cubicBezTo>
                          <a:pt x="10190" y="55242"/>
                          <a:pt x="0" y="50436"/>
                          <a:pt x="0" y="31580"/>
                        </a:cubicBezTo>
                        <a:lnTo>
                          <a:pt x="0" y="0"/>
                        </a:lnTo>
                        <a:lnTo>
                          <a:pt x="9850" y="0"/>
                        </a:lnTo>
                        <a:lnTo>
                          <a:pt x="9850" y="29796"/>
                        </a:lnTo>
                        <a:cubicBezTo>
                          <a:pt x="9850" y="40067"/>
                          <a:pt x="13097" y="47093"/>
                          <a:pt x="21945" y="47093"/>
                        </a:cubicBezTo>
                        <a:cubicBezTo>
                          <a:pt x="28548" y="47093"/>
                          <a:pt x="33137" y="42519"/>
                          <a:pt x="34935" y="38052"/>
                        </a:cubicBezTo>
                        <a:cubicBezTo>
                          <a:pt x="35490" y="36715"/>
                          <a:pt x="35830" y="34932"/>
                          <a:pt x="35830" y="33033"/>
                        </a:cubicBezTo>
                        <a:lnTo>
                          <a:pt x="35830" y="0"/>
                        </a:lnTo>
                        <a:lnTo>
                          <a:pt x="45680" y="0"/>
                        </a:lnTo>
                        <a:lnTo>
                          <a:pt x="45680" y="391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5" name="Vrije vorm 34">
                    <a:extLst>
                      <a:ext uri="{FF2B5EF4-FFF2-40B4-BE49-F238E27FC236}">
                        <a16:creationId xmlns:a16="http://schemas.microsoft.com/office/drawing/2014/main" id="{4A35F745-8667-3BFE-CFD1-27A80FAA0CC4}"/>
                      </a:ext>
                    </a:extLst>
                  </p:cNvPr>
                  <p:cNvSpPr/>
                  <p:nvPr/>
                </p:nvSpPr>
                <p:spPr>
                  <a:xfrm>
                    <a:off x="6033628" y="3402581"/>
                    <a:ext cx="46583" cy="55126"/>
                  </a:xfrm>
                  <a:custGeom>
                    <a:avLst/>
                    <a:gdLst>
                      <a:gd name="connsiteX0" fmla="*/ 447 w 46583"/>
                      <a:gd name="connsiteY0" fmla="*/ 15736 h 55126"/>
                      <a:gd name="connsiteX1" fmla="*/ 0 w 46583"/>
                      <a:gd name="connsiteY1" fmla="*/ 1114 h 55126"/>
                      <a:gd name="connsiteX2" fmla="*/ 8741 w 46583"/>
                      <a:gd name="connsiteY2" fmla="*/ 1114 h 55126"/>
                      <a:gd name="connsiteX3" fmla="*/ 9295 w 46583"/>
                      <a:gd name="connsiteY3" fmla="*/ 10048 h 55126"/>
                      <a:gd name="connsiteX4" fmla="*/ 9519 w 46583"/>
                      <a:gd name="connsiteY4" fmla="*/ 10048 h 55126"/>
                      <a:gd name="connsiteX5" fmla="*/ 27438 w 46583"/>
                      <a:gd name="connsiteY5" fmla="*/ 0 h 55126"/>
                      <a:gd name="connsiteX6" fmla="*/ 46584 w 46583"/>
                      <a:gd name="connsiteY6" fmla="*/ 22985 h 55126"/>
                      <a:gd name="connsiteX7" fmla="*/ 46584 w 46583"/>
                      <a:gd name="connsiteY7" fmla="*/ 55126 h 55126"/>
                      <a:gd name="connsiteX8" fmla="*/ 36725 w 46583"/>
                      <a:gd name="connsiteY8" fmla="*/ 55126 h 55126"/>
                      <a:gd name="connsiteX9" fmla="*/ 36725 w 46583"/>
                      <a:gd name="connsiteY9" fmla="*/ 23992 h 55126"/>
                      <a:gd name="connsiteX10" fmla="*/ 24191 w 46583"/>
                      <a:gd name="connsiteY10" fmla="*/ 8033 h 55126"/>
                      <a:gd name="connsiteX11" fmla="*/ 10977 w 46583"/>
                      <a:gd name="connsiteY11" fmla="*/ 18081 h 55126"/>
                      <a:gd name="connsiteX12" fmla="*/ 10306 w 46583"/>
                      <a:gd name="connsiteY12" fmla="*/ 22655 h 55126"/>
                      <a:gd name="connsiteX13" fmla="*/ 10306 w 46583"/>
                      <a:gd name="connsiteY13" fmla="*/ 55126 h 55126"/>
                      <a:gd name="connsiteX14" fmla="*/ 447 w 46583"/>
                      <a:gd name="connsiteY14" fmla="*/ 55126 h 55126"/>
                      <a:gd name="connsiteX15" fmla="*/ 447 w 46583"/>
                      <a:gd name="connsiteY15" fmla="*/ 15736 h 55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6583" h="55126">
                        <a:moveTo>
                          <a:pt x="447" y="15736"/>
                        </a:moveTo>
                        <a:cubicBezTo>
                          <a:pt x="447" y="10048"/>
                          <a:pt x="340" y="5581"/>
                          <a:pt x="0" y="1114"/>
                        </a:cubicBezTo>
                        <a:lnTo>
                          <a:pt x="8741" y="1114"/>
                        </a:lnTo>
                        <a:lnTo>
                          <a:pt x="9295" y="10048"/>
                        </a:lnTo>
                        <a:lnTo>
                          <a:pt x="9519" y="10048"/>
                        </a:lnTo>
                        <a:cubicBezTo>
                          <a:pt x="12212" y="5020"/>
                          <a:pt x="18474" y="0"/>
                          <a:pt x="27438" y="0"/>
                        </a:cubicBezTo>
                        <a:cubicBezTo>
                          <a:pt x="34935" y="0"/>
                          <a:pt x="46584" y="4467"/>
                          <a:pt x="46584" y="22985"/>
                        </a:cubicBezTo>
                        <a:lnTo>
                          <a:pt x="46584" y="55126"/>
                        </a:lnTo>
                        <a:lnTo>
                          <a:pt x="36725" y="55126"/>
                        </a:lnTo>
                        <a:lnTo>
                          <a:pt x="36725" y="23992"/>
                        </a:lnTo>
                        <a:cubicBezTo>
                          <a:pt x="36725" y="15291"/>
                          <a:pt x="33486" y="8033"/>
                          <a:pt x="24191" y="8033"/>
                        </a:cubicBezTo>
                        <a:cubicBezTo>
                          <a:pt x="17803" y="8033"/>
                          <a:pt x="12766" y="12616"/>
                          <a:pt x="10977" y="18081"/>
                        </a:cubicBezTo>
                        <a:cubicBezTo>
                          <a:pt x="10530" y="19303"/>
                          <a:pt x="10306" y="20979"/>
                          <a:pt x="10306" y="22655"/>
                        </a:cubicBezTo>
                        <a:lnTo>
                          <a:pt x="10306" y="55126"/>
                        </a:lnTo>
                        <a:lnTo>
                          <a:pt x="447" y="55126"/>
                        </a:lnTo>
                        <a:lnTo>
                          <a:pt x="447" y="157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6" name="Vrije vorm 35">
                    <a:extLst>
                      <a:ext uri="{FF2B5EF4-FFF2-40B4-BE49-F238E27FC236}">
                        <a16:creationId xmlns:a16="http://schemas.microsoft.com/office/drawing/2014/main" id="{0C2D7AF8-BEF3-A281-7D54-0C2CE763269C}"/>
                      </a:ext>
                    </a:extLst>
                  </p:cNvPr>
                  <p:cNvSpPr/>
                  <p:nvPr/>
                </p:nvSpPr>
                <p:spPr>
                  <a:xfrm>
                    <a:off x="6106585" y="3382387"/>
                    <a:ext cx="25523" cy="98866"/>
                  </a:xfrm>
                  <a:custGeom>
                    <a:avLst/>
                    <a:gdLst>
                      <a:gd name="connsiteX0" fmla="*/ 0 w 25523"/>
                      <a:gd name="connsiteY0" fmla="*/ 91164 h 98866"/>
                      <a:gd name="connsiteX1" fmla="*/ 10745 w 25523"/>
                      <a:gd name="connsiteY1" fmla="*/ 86929 h 98866"/>
                      <a:gd name="connsiteX2" fmla="*/ 14556 w 25523"/>
                      <a:gd name="connsiteY2" fmla="*/ 66725 h 98866"/>
                      <a:gd name="connsiteX3" fmla="*/ 14556 w 25523"/>
                      <a:gd name="connsiteY3" fmla="*/ 21309 h 98866"/>
                      <a:gd name="connsiteX4" fmla="*/ 24406 w 25523"/>
                      <a:gd name="connsiteY4" fmla="*/ 21309 h 98866"/>
                      <a:gd name="connsiteX5" fmla="*/ 24406 w 25523"/>
                      <a:gd name="connsiteY5" fmla="*/ 70524 h 98866"/>
                      <a:gd name="connsiteX6" fmla="*/ 17911 w 25523"/>
                      <a:gd name="connsiteY6" fmla="*/ 92724 h 98866"/>
                      <a:gd name="connsiteX7" fmla="*/ 1118 w 25523"/>
                      <a:gd name="connsiteY7" fmla="*/ 98867 h 98866"/>
                      <a:gd name="connsiteX8" fmla="*/ 0 w 25523"/>
                      <a:gd name="connsiteY8" fmla="*/ 91163 h 98866"/>
                      <a:gd name="connsiteX9" fmla="*/ 25524 w 25523"/>
                      <a:gd name="connsiteY9" fmla="*/ 6134 h 98866"/>
                      <a:gd name="connsiteX10" fmla="*/ 19253 w 25523"/>
                      <a:gd name="connsiteY10" fmla="*/ 12161 h 98866"/>
                      <a:gd name="connsiteX11" fmla="*/ 13321 w 25523"/>
                      <a:gd name="connsiteY11" fmla="*/ 6134 h 98866"/>
                      <a:gd name="connsiteX12" fmla="*/ 19476 w 25523"/>
                      <a:gd name="connsiteY12" fmla="*/ 0 h 98866"/>
                      <a:gd name="connsiteX13" fmla="*/ 25524 w 25523"/>
                      <a:gd name="connsiteY13" fmla="*/ 6134 h 98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5523" h="98866">
                        <a:moveTo>
                          <a:pt x="0" y="91164"/>
                        </a:moveTo>
                        <a:cubicBezTo>
                          <a:pt x="4589" y="90834"/>
                          <a:pt x="8392" y="89603"/>
                          <a:pt x="10745" y="86929"/>
                        </a:cubicBezTo>
                        <a:cubicBezTo>
                          <a:pt x="13428" y="83915"/>
                          <a:pt x="14556" y="79671"/>
                          <a:pt x="14556" y="66725"/>
                        </a:cubicBezTo>
                        <a:lnTo>
                          <a:pt x="14556" y="21309"/>
                        </a:lnTo>
                        <a:lnTo>
                          <a:pt x="24406" y="21309"/>
                        </a:lnTo>
                        <a:lnTo>
                          <a:pt x="24406" y="70524"/>
                        </a:lnTo>
                        <a:cubicBezTo>
                          <a:pt x="24406" y="81008"/>
                          <a:pt x="22724" y="87820"/>
                          <a:pt x="17911" y="92724"/>
                        </a:cubicBezTo>
                        <a:cubicBezTo>
                          <a:pt x="13545" y="97084"/>
                          <a:pt x="6379" y="98867"/>
                          <a:pt x="1118" y="98867"/>
                        </a:cubicBezTo>
                        <a:lnTo>
                          <a:pt x="0" y="91163"/>
                        </a:lnTo>
                        <a:close/>
                        <a:moveTo>
                          <a:pt x="25524" y="6134"/>
                        </a:moveTo>
                        <a:cubicBezTo>
                          <a:pt x="25524" y="9370"/>
                          <a:pt x="23287" y="12161"/>
                          <a:pt x="19253" y="12161"/>
                        </a:cubicBezTo>
                        <a:cubicBezTo>
                          <a:pt x="15674" y="12161"/>
                          <a:pt x="13321" y="9370"/>
                          <a:pt x="13321" y="6134"/>
                        </a:cubicBezTo>
                        <a:cubicBezTo>
                          <a:pt x="13321" y="2791"/>
                          <a:pt x="15781" y="0"/>
                          <a:pt x="19476" y="0"/>
                        </a:cubicBezTo>
                        <a:cubicBezTo>
                          <a:pt x="23171" y="0"/>
                          <a:pt x="25524" y="2791"/>
                          <a:pt x="25524" y="613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7" name="Vrije vorm 36">
                    <a:extLst>
                      <a:ext uri="{FF2B5EF4-FFF2-40B4-BE49-F238E27FC236}">
                        <a16:creationId xmlns:a16="http://schemas.microsoft.com/office/drawing/2014/main" id="{17E8EC4B-1DDC-8507-D16A-997CC8786749}"/>
                      </a:ext>
                    </a:extLst>
                  </p:cNvPr>
                  <p:cNvSpPr/>
                  <p:nvPr/>
                </p:nvSpPr>
                <p:spPr>
                  <a:xfrm>
                    <a:off x="6143176" y="3402581"/>
                    <a:ext cx="47809" cy="56356"/>
                  </a:xfrm>
                  <a:custGeom>
                    <a:avLst/>
                    <a:gdLst>
                      <a:gd name="connsiteX0" fmla="*/ 9403 w 47809"/>
                      <a:gd name="connsiteY0" fmla="*/ 29903 h 56356"/>
                      <a:gd name="connsiteX1" fmla="*/ 27993 w 47809"/>
                      <a:gd name="connsiteY1" fmla="*/ 48653 h 56356"/>
                      <a:gd name="connsiteX2" fmla="*/ 42996 w 47809"/>
                      <a:gd name="connsiteY2" fmla="*/ 45863 h 56356"/>
                      <a:gd name="connsiteX3" fmla="*/ 44785 w 47809"/>
                      <a:gd name="connsiteY3" fmla="*/ 52897 h 56356"/>
                      <a:gd name="connsiteX4" fmla="*/ 26651 w 47809"/>
                      <a:gd name="connsiteY4" fmla="*/ 56356 h 56356"/>
                      <a:gd name="connsiteX5" fmla="*/ 0 w 47809"/>
                      <a:gd name="connsiteY5" fmla="*/ 29012 h 56356"/>
                      <a:gd name="connsiteX6" fmla="*/ 25417 w 47809"/>
                      <a:gd name="connsiteY6" fmla="*/ 0 h 56356"/>
                      <a:gd name="connsiteX7" fmla="*/ 47809 w 47809"/>
                      <a:gd name="connsiteY7" fmla="*/ 25330 h 56356"/>
                      <a:gd name="connsiteX8" fmla="*/ 47469 w 47809"/>
                      <a:gd name="connsiteY8" fmla="*/ 29903 h 56356"/>
                      <a:gd name="connsiteX9" fmla="*/ 9403 w 47809"/>
                      <a:gd name="connsiteY9" fmla="*/ 29903 h 56356"/>
                      <a:gd name="connsiteX10" fmla="*/ 38290 w 47809"/>
                      <a:gd name="connsiteY10" fmla="*/ 22878 h 56356"/>
                      <a:gd name="connsiteX11" fmla="*/ 24629 w 47809"/>
                      <a:gd name="connsiteY11" fmla="*/ 7035 h 56356"/>
                      <a:gd name="connsiteX12" fmla="*/ 9519 w 47809"/>
                      <a:gd name="connsiteY12" fmla="*/ 22878 h 56356"/>
                      <a:gd name="connsiteX13" fmla="*/ 38290 w 47809"/>
                      <a:gd name="connsiteY13" fmla="*/ 22878 h 56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809" h="56356">
                        <a:moveTo>
                          <a:pt x="9403" y="29903"/>
                        </a:moveTo>
                        <a:cubicBezTo>
                          <a:pt x="9626" y="43188"/>
                          <a:pt x="18027" y="48653"/>
                          <a:pt x="27993" y="48653"/>
                        </a:cubicBezTo>
                        <a:cubicBezTo>
                          <a:pt x="35043" y="48653"/>
                          <a:pt x="39409" y="47423"/>
                          <a:pt x="42996" y="45863"/>
                        </a:cubicBezTo>
                        <a:lnTo>
                          <a:pt x="44785" y="52897"/>
                        </a:lnTo>
                        <a:cubicBezTo>
                          <a:pt x="41314" y="54457"/>
                          <a:pt x="35266" y="56356"/>
                          <a:pt x="26651" y="56356"/>
                        </a:cubicBezTo>
                        <a:cubicBezTo>
                          <a:pt x="9966" y="56356"/>
                          <a:pt x="0" y="45310"/>
                          <a:pt x="0" y="29012"/>
                        </a:cubicBezTo>
                        <a:cubicBezTo>
                          <a:pt x="0" y="12723"/>
                          <a:pt x="9626" y="0"/>
                          <a:pt x="25417" y="0"/>
                        </a:cubicBezTo>
                        <a:cubicBezTo>
                          <a:pt x="43220" y="0"/>
                          <a:pt x="47809" y="15397"/>
                          <a:pt x="47809" y="25330"/>
                        </a:cubicBezTo>
                        <a:cubicBezTo>
                          <a:pt x="47809" y="27345"/>
                          <a:pt x="47702" y="28789"/>
                          <a:pt x="47469" y="29903"/>
                        </a:cubicBezTo>
                        <a:lnTo>
                          <a:pt x="9403" y="29903"/>
                        </a:lnTo>
                        <a:close/>
                        <a:moveTo>
                          <a:pt x="38290" y="22878"/>
                        </a:moveTo>
                        <a:cubicBezTo>
                          <a:pt x="38407" y="16744"/>
                          <a:pt x="35714" y="7035"/>
                          <a:pt x="24629" y="7035"/>
                        </a:cubicBezTo>
                        <a:cubicBezTo>
                          <a:pt x="14556" y="7035"/>
                          <a:pt x="10297" y="16075"/>
                          <a:pt x="9519" y="22878"/>
                        </a:cubicBezTo>
                        <a:lnTo>
                          <a:pt x="38290" y="228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  <p:grpSp>
              <p:nvGrpSpPr>
                <p:cNvPr id="28" name="Graphic 62">
                  <a:extLst>
                    <a:ext uri="{FF2B5EF4-FFF2-40B4-BE49-F238E27FC236}">
                      <a16:creationId xmlns:a16="http://schemas.microsoft.com/office/drawing/2014/main" id="{528F40C7-9B4C-B5F5-3905-E460EBF29496}"/>
                    </a:ext>
                  </a:extLst>
                </p:cNvPr>
                <p:cNvGrpSpPr/>
                <p:nvPr/>
              </p:nvGrpSpPr>
              <p:grpSpPr>
                <a:xfrm>
                  <a:off x="5919160" y="3514099"/>
                  <a:ext cx="232658" cy="56356"/>
                  <a:chOff x="5919160" y="3514099"/>
                  <a:chExt cx="232658" cy="56356"/>
                </a:xfrm>
                <a:grpFill/>
              </p:grpSpPr>
              <p:sp>
                <p:nvSpPr>
                  <p:cNvPr id="29" name="Vrije vorm 28">
                    <a:extLst>
                      <a:ext uri="{FF2B5EF4-FFF2-40B4-BE49-F238E27FC236}">
                        <a16:creationId xmlns:a16="http://schemas.microsoft.com/office/drawing/2014/main" id="{3C89D940-FFB9-80C4-704F-4292F34D860C}"/>
                      </a:ext>
                    </a:extLst>
                  </p:cNvPr>
                  <p:cNvSpPr/>
                  <p:nvPr/>
                </p:nvSpPr>
                <p:spPr>
                  <a:xfrm>
                    <a:off x="5919160" y="3514099"/>
                    <a:ext cx="77931" cy="55126"/>
                  </a:xfrm>
                  <a:custGeom>
                    <a:avLst/>
                    <a:gdLst>
                      <a:gd name="connsiteX0" fmla="*/ 447 w 77931"/>
                      <a:gd name="connsiteY0" fmla="*/ 15736 h 55126"/>
                      <a:gd name="connsiteX1" fmla="*/ 0 w 77931"/>
                      <a:gd name="connsiteY1" fmla="*/ 1114 h 55126"/>
                      <a:gd name="connsiteX2" fmla="*/ 8624 w 77931"/>
                      <a:gd name="connsiteY2" fmla="*/ 1114 h 55126"/>
                      <a:gd name="connsiteX3" fmla="*/ 9072 w 77931"/>
                      <a:gd name="connsiteY3" fmla="*/ 9932 h 55126"/>
                      <a:gd name="connsiteX4" fmla="*/ 9403 w 77931"/>
                      <a:gd name="connsiteY4" fmla="*/ 9932 h 55126"/>
                      <a:gd name="connsiteX5" fmla="*/ 26535 w 77931"/>
                      <a:gd name="connsiteY5" fmla="*/ 0 h 55126"/>
                      <a:gd name="connsiteX6" fmla="*/ 41761 w 77931"/>
                      <a:gd name="connsiteY6" fmla="*/ 10824 h 55126"/>
                      <a:gd name="connsiteX7" fmla="*/ 41985 w 77931"/>
                      <a:gd name="connsiteY7" fmla="*/ 10824 h 55126"/>
                      <a:gd name="connsiteX8" fmla="*/ 48149 w 77931"/>
                      <a:gd name="connsiteY8" fmla="*/ 3798 h 55126"/>
                      <a:gd name="connsiteX9" fmla="*/ 60012 w 77931"/>
                      <a:gd name="connsiteY9" fmla="*/ 0 h 55126"/>
                      <a:gd name="connsiteX10" fmla="*/ 77931 w 77931"/>
                      <a:gd name="connsiteY10" fmla="*/ 23440 h 55126"/>
                      <a:gd name="connsiteX11" fmla="*/ 77931 w 77931"/>
                      <a:gd name="connsiteY11" fmla="*/ 55126 h 55126"/>
                      <a:gd name="connsiteX12" fmla="*/ 68296 w 77931"/>
                      <a:gd name="connsiteY12" fmla="*/ 55126 h 55126"/>
                      <a:gd name="connsiteX13" fmla="*/ 68296 w 77931"/>
                      <a:gd name="connsiteY13" fmla="*/ 24661 h 55126"/>
                      <a:gd name="connsiteX14" fmla="*/ 56541 w 77931"/>
                      <a:gd name="connsiteY14" fmla="*/ 8033 h 55126"/>
                      <a:gd name="connsiteX15" fmla="*/ 44785 w 77931"/>
                      <a:gd name="connsiteY15" fmla="*/ 16851 h 55126"/>
                      <a:gd name="connsiteX16" fmla="*/ 43998 w 77931"/>
                      <a:gd name="connsiteY16" fmla="*/ 21763 h 55126"/>
                      <a:gd name="connsiteX17" fmla="*/ 43998 w 77931"/>
                      <a:gd name="connsiteY17" fmla="*/ 55126 h 55126"/>
                      <a:gd name="connsiteX18" fmla="*/ 34372 w 77931"/>
                      <a:gd name="connsiteY18" fmla="*/ 55126 h 55126"/>
                      <a:gd name="connsiteX19" fmla="*/ 34372 w 77931"/>
                      <a:gd name="connsiteY19" fmla="*/ 22762 h 55126"/>
                      <a:gd name="connsiteX20" fmla="*/ 23064 w 77931"/>
                      <a:gd name="connsiteY20" fmla="*/ 8033 h 55126"/>
                      <a:gd name="connsiteX21" fmla="*/ 10861 w 77931"/>
                      <a:gd name="connsiteY21" fmla="*/ 17858 h 55126"/>
                      <a:gd name="connsiteX22" fmla="*/ 10074 w 77931"/>
                      <a:gd name="connsiteY22" fmla="*/ 22655 h 55126"/>
                      <a:gd name="connsiteX23" fmla="*/ 10074 w 77931"/>
                      <a:gd name="connsiteY23" fmla="*/ 55126 h 55126"/>
                      <a:gd name="connsiteX24" fmla="*/ 447 w 77931"/>
                      <a:gd name="connsiteY24" fmla="*/ 55126 h 55126"/>
                      <a:gd name="connsiteX25" fmla="*/ 447 w 77931"/>
                      <a:gd name="connsiteY25" fmla="*/ 15736 h 55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7931" h="55126">
                        <a:moveTo>
                          <a:pt x="447" y="15736"/>
                        </a:moveTo>
                        <a:cubicBezTo>
                          <a:pt x="447" y="10048"/>
                          <a:pt x="224" y="5581"/>
                          <a:pt x="0" y="1114"/>
                        </a:cubicBezTo>
                        <a:lnTo>
                          <a:pt x="8624" y="1114"/>
                        </a:lnTo>
                        <a:lnTo>
                          <a:pt x="9072" y="9932"/>
                        </a:lnTo>
                        <a:lnTo>
                          <a:pt x="9403" y="9932"/>
                        </a:lnTo>
                        <a:cubicBezTo>
                          <a:pt x="12426" y="4797"/>
                          <a:pt x="17463" y="0"/>
                          <a:pt x="26535" y="0"/>
                        </a:cubicBezTo>
                        <a:cubicBezTo>
                          <a:pt x="33817" y="0"/>
                          <a:pt x="39409" y="4467"/>
                          <a:pt x="41761" y="10824"/>
                        </a:cubicBezTo>
                        <a:lnTo>
                          <a:pt x="41985" y="10824"/>
                        </a:lnTo>
                        <a:cubicBezTo>
                          <a:pt x="43667" y="7703"/>
                          <a:pt x="45904" y="5474"/>
                          <a:pt x="48149" y="3798"/>
                        </a:cubicBezTo>
                        <a:cubicBezTo>
                          <a:pt x="51397" y="1337"/>
                          <a:pt x="54859" y="0"/>
                          <a:pt x="60012" y="0"/>
                        </a:cubicBezTo>
                        <a:cubicBezTo>
                          <a:pt x="67294" y="0"/>
                          <a:pt x="77931" y="4690"/>
                          <a:pt x="77931" y="23440"/>
                        </a:cubicBezTo>
                        <a:lnTo>
                          <a:pt x="77931" y="55126"/>
                        </a:lnTo>
                        <a:lnTo>
                          <a:pt x="68296" y="55126"/>
                        </a:lnTo>
                        <a:lnTo>
                          <a:pt x="68296" y="24661"/>
                        </a:lnTo>
                        <a:cubicBezTo>
                          <a:pt x="68296" y="14176"/>
                          <a:pt x="64378" y="8033"/>
                          <a:pt x="56541" y="8033"/>
                        </a:cubicBezTo>
                        <a:cubicBezTo>
                          <a:pt x="50833" y="8033"/>
                          <a:pt x="46575" y="12161"/>
                          <a:pt x="44785" y="16851"/>
                        </a:cubicBezTo>
                        <a:cubicBezTo>
                          <a:pt x="44338" y="18304"/>
                          <a:pt x="43998" y="19980"/>
                          <a:pt x="43998" y="21763"/>
                        </a:cubicBezTo>
                        <a:lnTo>
                          <a:pt x="43998" y="55126"/>
                        </a:lnTo>
                        <a:lnTo>
                          <a:pt x="34372" y="55126"/>
                        </a:lnTo>
                        <a:lnTo>
                          <a:pt x="34372" y="22762"/>
                        </a:lnTo>
                        <a:cubicBezTo>
                          <a:pt x="34372" y="14176"/>
                          <a:pt x="30570" y="8033"/>
                          <a:pt x="23064" y="8033"/>
                        </a:cubicBezTo>
                        <a:cubicBezTo>
                          <a:pt x="17016" y="8033"/>
                          <a:pt x="12426" y="12946"/>
                          <a:pt x="10861" y="17858"/>
                        </a:cubicBezTo>
                        <a:cubicBezTo>
                          <a:pt x="10297" y="19196"/>
                          <a:pt x="10074" y="20979"/>
                          <a:pt x="10074" y="22655"/>
                        </a:cubicBezTo>
                        <a:lnTo>
                          <a:pt x="10074" y="55126"/>
                        </a:lnTo>
                        <a:lnTo>
                          <a:pt x="447" y="55126"/>
                        </a:lnTo>
                        <a:lnTo>
                          <a:pt x="447" y="157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0" name="Vrije vorm 29">
                    <a:extLst>
                      <a:ext uri="{FF2B5EF4-FFF2-40B4-BE49-F238E27FC236}">
                        <a16:creationId xmlns:a16="http://schemas.microsoft.com/office/drawing/2014/main" id="{F761ED5F-C058-5DEB-DFE3-6D88F09DE33A}"/>
                      </a:ext>
                    </a:extLst>
                  </p:cNvPr>
                  <p:cNvSpPr/>
                  <p:nvPr/>
                </p:nvSpPr>
                <p:spPr>
                  <a:xfrm>
                    <a:off x="6009008" y="3514099"/>
                    <a:ext cx="47818" cy="56356"/>
                  </a:xfrm>
                  <a:custGeom>
                    <a:avLst/>
                    <a:gdLst>
                      <a:gd name="connsiteX0" fmla="*/ 9412 w 47818"/>
                      <a:gd name="connsiteY0" fmla="*/ 29903 h 56356"/>
                      <a:gd name="connsiteX1" fmla="*/ 27993 w 47818"/>
                      <a:gd name="connsiteY1" fmla="*/ 48653 h 56356"/>
                      <a:gd name="connsiteX2" fmla="*/ 42996 w 47818"/>
                      <a:gd name="connsiteY2" fmla="*/ 45863 h 56356"/>
                      <a:gd name="connsiteX3" fmla="*/ 44794 w 47818"/>
                      <a:gd name="connsiteY3" fmla="*/ 52897 h 56356"/>
                      <a:gd name="connsiteX4" fmla="*/ 26651 w 47818"/>
                      <a:gd name="connsiteY4" fmla="*/ 56356 h 56356"/>
                      <a:gd name="connsiteX5" fmla="*/ 0 w 47818"/>
                      <a:gd name="connsiteY5" fmla="*/ 29012 h 56356"/>
                      <a:gd name="connsiteX6" fmla="*/ 25417 w 47818"/>
                      <a:gd name="connsiteY6" fmla="*/ 0 h 56356"/>
                      <a:gd name="connsiteX7" fmla="*/ 47818 w 47818"/>
                      <a:gd name="connsiteY7" fmla="*/ 25330 h 56356"/>
                      <a:gd name="connsiteX8" fmla="*/ 47478 w 47818"/>
                      <a:gd name="connsiteY8" fmla="*/ 29903 h 56356"/>
                      <a:gd name="connsiteX9" fmla="*/ 9412 w 47818"/>
                      <a:gd name="connsiteY9" fmla="*/ 29903 h 56356"/>
                      <a:gd name="connsiteX10" fmla="*/ 38299 w 47818"/>
                      <a:gd name="connsiteY10" fmla="*/ 22878 h 56356"/>
                      <a:gd name="connsiteX11" fmla="*/ 24638 w 47818"/>
                      <a:gd name="connsiteY11" fmla="*/ 7035 h 56356"/>
                      <a:gd name="connsiteX12" fmla="*/ 9519 w 47818"/>
                      <a:gd name="connsiteY12" fmla="*/ 22878 h 56356"/>
                      <a:gd name="connsiteX13" fmla="*/ 38299 w 47818"/>
                      <a:gd name="connsiteY13" fmla="*/ 22878 h 56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818" h="56356">
                        <a:moveTo>
                          <a:pt x="9412" y="29903"/>
                        </a:moveTo>
                        <a:cubicBezTo>
                          <a:pt x="9635" y="43188"/>
                          <a:pt x="18027" y="48653"/>
                          <a:pt x="27993" y="48653"/>
                        </a:cubicBezTo>
                        <a:cubicBezTo>
                          <a:pt x="35052" y="48653"/>
                          <a:pt x="39418" y="47423"/>
                          <a:pt x="42996" y="45863"/>
                        </a:cubicBezTo>
                        <a:lnTo>
                          <a:pt x="44794" y="52897"/>
                        </a:lnTo>
                        <a:cubicBezTo>
                          <a:pt x="41323" y="54457"/>
                          <a:pt x="35275" y="56356"/>
                          <a:pt x="26651" y="56356"/>
                        </a:cubicBezTo>
                        <a:cubicBezTo>
                          <a:pt x="9966" y="56356"/>
                          <a:pt x="0" y="45310"/>
                          <a:pt x="0" y="29012"/>
                        </a:cubicBezTo>
                        <a:cubicBezTo>
                          <a:pt x="0" y="12723"/>
                          <a:pt x="9635" y="0"/>
                          <a:pt x="25417" y="0"/>
                        </a:cubicBezTo>
                        <a:cubicBezTo>
                          <a:pt x="43220" y="0"/>
                          <a:pt x="47818" y="15397"/>
                          <a:pt x="47818" y="25330"/>
                        </a:cubicBezTo>
                        <a:cubicBezTo>
                          <a:pt x="47818" y="27345"/>
                          <a:pt x="47702" y="28789"/>
                          <a:pt x="47478" y="29903"/>
                        </a:cubicBezTo>
                        <a:lnTo>
                          <a:pt x="9412" y="29903"/>
                        </a:lnTo>
                        <a:close/>
                        <a:moveTo>
                          <a:pt x="38299" y="22878"/>
                        </a:moveTo>
                        <a:cubicBezTo>
                          <a:pt x="38407" y="16744"/>
                          <a:pt x="35723" y="7035"/>
                          <a:pt x="24638" y="7035"/>
                        </a:cubicBezTo>
                        <a:cubicBezTo>
                          <a:pt x="14556" y="7035"/>
                          <a:pt x="10306" y="16075"/>
                          <a:pt x="9519" y="22878"/>
                        </a:cubicBezTo>
                        <a:lnTo>
                          <a:pt x="38299" y="228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1" name="Vrije vorm 30">
                    <a:extLst>
                      <a:ext uri="{FF2B5EF4-FFF2-40B4-BE49-F238E27FC236}">
                        <a16:creationId xmlns:a16="http://schemas.microsoft.com/office/drawing/2014/main" id="{0FDCD3DC-E0A1-40A4-E1B7-0B7F1902FFFC}"/>
                      </a:ext>
                    </a:extLst>
                  </p:cNvPr>
                  <p:cNvSpPr/>
                  <p:nvPr/>
                </p:nvSpPr>
                <p:spPr>
                  <a:xfrm>
                    <a:off x="6065074" y="3514099"/>
                    <a:ext cx="47809" cy="56356"/>
                  </a:xfrm>
                  <a:custGeom>
                    <a:avLst/>
                    <a:gdLst>
                      <a:gd name="connsiteX0" fmla="*/ 9403 w 47809"/>
                      <a:gd name="connsiteY0" fmla="*/ 29903 h 56356"/>
                      <a:gd name="connsiteX1" fmla="*/ 27993 w 47809"/>
                      <a:gd name="connsiteY1" fmla="*/ 48653 h 56356"/>
                      <a:gd name="connsiteX2" fmla="*/ 42996 w 47809"/>
                      <a:gd name="connsiteY2" fmla="*/ 45863 h 56356"/>
                      <a:gd name="connsiteX3" fmla="*/ 44785 w 47809"/>
                      <a:gd name="connsiteY3" fmla="*/ 52897 h 56356"/>
                      <a:gd name="connsiteX4" fmla="*/ 26651 w 47809"/>
                      <a:gd name="connsiteY4" fmla="*/ 56356 h 56356"/>
                      <a:gd name="connsiteX5" fmla="*/ 0 w 47809"/>
                      <a:gd name="connsiteY5" fmla="*/ 29012 h 56356"/>
                      <a:gd name="connsiteX6" fmla="*/ 25417 w 47809"/>
                      <a:gd name="connsiteY6" fmla="*/ 0 h 56356"/>
                      <a:gd name="connsiteX7" fmla="*/ 47809 w 47809"/>
                      <a:gd name="connsiteY7" fmla="*/ 25330 h 56356"/>
                      <a:gd name="connsiteX8" fmla="*/ 47469 w 47809"/>
                      <a:gd name="connsiteY8" fmla="*/ 29903 h 56356"/>
                      <a:gd name="connsiteX9" fmla="*/ 9403 w 47809"/>
                      <a:gd name="connsiteY9" fmla="*/ 29903 h 56356"/>
                      <a:gd name="connsiteX10" fmla="*/ 38290 w 47809"/>
                      <a:gd name="connsiteY10" fmla="*/ 22878 h 56356"/>
                      <a:gd name="connsiteX11" fmla="*/ 24629 w 47809"/>
                      <a:gd name="connsiteY11" fmla="*/ 7035 h 56356"/>
                      <a:gd name="connsiteX12" fmla="*/ 9519 w 47809"/>
                      <a:gd name="connsiteY12" fmla="*/ 22878 h 56356"/>
                      <a:gd name="connsiteX13" fmla="*/ 38290 w 47809"/>
                      <a:gd name="connsiteY13" fmla="*/ 22878 h 56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7809" h="56356">
                        <a:moveTo>
                          <a:pt x="9403" y="29903"/>
                        </a:moveTo>
                        <a:cubicBezTo>
                          <a:pt x="9626" y="43188"/>
                          <a:pt x="18027" y="48653"/>
                          <a:pt x="27993" y="48653"/>
                        </a:cubicBezTo>
                        <a:cubicBezTo>
                          <a:pt x="35043" y="48653"/>
                          <a:pt x="39409" y="47423"/>
                          <a:pt x="42996" y="45863"/>
                        </a:cubicBezTo>
                        <a:lnTo>
                          <a:pt x="44785" y="52897"/>
                        </a:lnTo>
                        <a:cubicBezTo>
                          <a:pt x="41314" y="54457"/>
                          <a:pt x="35266" y="56356"/>
                          <a:pt x="26651" y="56356"/>
                        </a:cubicBezTo>
                        <a:cubicBezTo>
                          <a:pt x="9966" y="56356"/>
                          <a:pt x="0" y="45310"/>
                          <a:pt x="0" y="29012"/>
                        </a:cubicBezTo>
                        <a:cubicBezTo>
                          <a:pt x="0" y="12723"/>
                          <a:pt x="9626" y="0"/>
                          <a:pt x="25417" y="0"/>
                        </a:cubicBezTo>
                        <a:cubicBezTo>
                          <a:pt x="43220" y="0"/>
                          <a:pt x="47809" y="15397"/>
                          <a:pt x="47809" y="25330"/>
                        </a:cubicBezTo>
                        <a:cubicBezTo>
                          <a:pt x="47809" y="27345"/>
                          <a:pt x="47702" y="28789"/>
                          <a:pt x="47469" y="29903"/>
                        </a:cubicBezTo>
                        <a:lnTo>
                          <a:pt x="9403" y="29903"/>
                        </a:lnTo>
                        <a:close/>
                        <a:moveTo>
                          <a:pt x="38290" y="22878"/>
                        </a:moveTo>
                        <a:cubicBezTo>
                          <a:pt x="38407" y="16744"/>
                          <a:pt x="35714" y="7035"/>
                          <a:pt x="24629" y="7035"/>
                        </a:cubicBezTo>
                        <a:cubicBezTo>
                          <a:pt x="14556" y="7035"/>
                          <a:pt x="10297" y="16075"/>
                          <a:pt x="9519" y="22878"/>
                        </a:cubicBezTo>
                        <a:lnTo>
                          <a:pt x="38290" y="2287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  <p:sp>
                <p:nvSpPr>
                  <p:cNvPr id="32" name="Vrije vorm 31">
                    <a:extLst>
                      <a:ext uri="{FF2B5EF4-FFF2-40B4-BE49-F238E27FC236}">
                        <a16:creationId xmlns:a16="http://schemas.microsoft.com/office/drawing/2014/main" id="{AD724477-7C30-D772-C23D-3D3974F5341F}"/>
                      </a:ext>
                    </a:extLst>
                  </p:cNvPr>
                  <p:cNvSpPr/>
                  <p:nvPr/>
                </p:nvSpPr>
                <p:spPr>
                  <a:xfrm>
                    <a:off x="6124603" y="3514099"/>
                    <a:ext cx="27214" cy="55126"/>
                  </a:xfrm>
                  <a:custGeom>
                    <a:avLst/>
                    <a:gdLst>
                      <a:gd name="connsiteX0" fmla="*/ 447 w 27214"/>
                      <a:gd name="connsiteY0" fmla="*/ 17965 h 55126"/>
                      <a:gd name="connsiteX1" fmla="*/ 0 w 27214"/>
                      <a:gd name="connsiteY1" fmla="*/ 1114 h 55126"/>
                      <a:gd name="connsiteX2" fmla="*/ 8624 w 27214"/>
                      <a:gd name="connsiteY2" fmla="*/ 1114 h 55126"/>
                      <a:gd name="connsiteX3" fmla="*/ 9072 w 27214"/>
                      <a:gd name="connsiteY3" fmla="*/ 11831 h 55126"/>
                      <a:gd name="connsiteX4" fmla="*/ 9412 w 27214"/>
                      <a:gd name="connsiteY4" fmla="*/ 11831 h 55126"/>
                      <a:gd name="connsiteX5" fmla="*/ 24522 w 27214"/>
                      <a:gd name="connsiteY5" fmla="*/ 0 h 55126"/>
                      <a:gd name="connsiteX6" fmla="*/ 27215 w 27214"/>
                      <a:gd name="connsiteY6" fmla="*/ 223 h 55126"/>
                      <a:gd name="connsiteX7" fmla="*/ 27215 w 27214"/>
                      <a:gd name="connsiteY7" fmla="*/ 9486 h 55126"/>
                      <a:gd name="connsiteX8" fmla="*/ 23851 w 27214"/>
                      <a:gd name="connsiteY8" fmla="*/ 9263 h 55126"/>
                      <a:gd name="connsiteX9" fmla="*/ 10637 w 27214"/>
                      <a:gd name="connsiteY9" fmla="*/ 21763 h 55126"/>
                      <a:gd name="connsiteX10" fmla="*/ 10306 w 27214"/>
                      <a:gd name="connsiteY10" fmla="*/ 26337 h 55126"/>
                      <a:gd name="connsiteX11" fmla="*/ 10306 w 27214"/>
                      <a:gd name="connsiteY11" fmla="*/ 55126 h 55126"/>
                      <a:gd name="connsiteX12" fmla="*/ 447 w 27214"/>
                      <a:gd name="connsiteY12" fmla="*/ 55126 h 55126"/>
                      <a:gd name="connsiteX13" fmla="*/ 447 w 27214"/>
                      <a:gd name="connsiteY13" fmla="*/ 17965 h 55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7214" h="55126">
                        <a:moveTo>
                          <a:pt x="447" y="17965"/>
                        </a:moveTo>
                        <a:cubicBezTo>
                          <a:pt x="447" y="11608"/>
                          <a:pt x="340" y="6143"/>
                          <a:pt x="0" y="1114"/>
                        </a:cubicBezTo>
                        <a:lnTo>
                          <a:pt x="8624" y="1114"/>
                        </a:lnTo>
                        <a:lnTo>
                          <a:pt x="9072" y="11831"/>
                        </a:lnTo>
                        <a:lnTo>
                          <a:pt x="9412" y="11831"/>
                        </a:lnTo>
                        <a:cubicBezTo>
                          <a:pt x="11872" y="4574"/>
                          <a:pt x="17920" y="0"/>
                          <a:pt x="24522" y="0"/>
                        </a:cubicBezTo>
                        <a:cubicBezTo>
                          <a:pt x="25533" y="0"/>
                          <a:pt x="26320" y="116"/>
                          <a:pt x="27215" y="223"/>
                        </a:cubicBezTo>
                        <a:lnTo>
                          <a:pt x="27215" y="9486"/>
                        </a:lnTo>
                        <a:cubicBezTo>
                          <a:pt x="26204" y="9263"/>
                          <a:pt x="25193" y="9263"/>
                          <a:pt x="23851" y="9263"/>
                        </a:cubicBezTo>
                        <a:cubicBezTo>
                          <a:pt x="16909" y="9263"/>
                          <a:pt x="11988" y="14399"/>
                          <a:pt x="10637" y="21763"/>
                        </a:cubicBezTo>
                        <a:cubicBezTo>
                          <a:pt x="10414" y="23101"/>
                          <a:pt x="10306" y="24777"/>
                          <a:pt x="10306" y="26337"/>
                        </a:cubicBezTo>
                        <a:lnTo>
                          <a:pt x="10306" y="55126"/>
                        </a:lnTo>
                        <a:lnTo>
                          <a:pt x="447" y="55126"/>
                        </a:lnTo>
                        <a:lnTo>
                          <a:pt x="447" y="179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34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15696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_indigo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8C52F33-7876-FBD1-03C8-0BFC896F85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E5E5E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EFD5334B-1882-817F-181A-A84119EE8E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V="1">
            <a:off x="504000" y="4769393"/>
            <a:ext cx="11180000" cy="1573427"/>
          </a:xfrm>
          <a:custGeom>
            <a:avLst/>
            <a:gdLst>
              <a:gd name="connsiteX0" fmla="*/ 135393 w 11180000"/>
              <a:gd name="connsiteY0" fmla="*/ 0 h 1573427"/>
              <a:gd name="connsiteX1" fmla="*/ 11044607 w 11180000"/>
              <a:gd name="connsiteY1" fmla="*/ 0 h 1573427"/>
              <a:gd name="connsiteX2" fmla="*/ 11180000 w 11180000"/>
              <a:gd name="connsiteY2" fmla="*/ 135393 h 1573427"/>
              <a:gd name="connsiteX3" fmla="*/ 11180000 w 11180000"/>
              <a:gd name="connsiteY3" fmla="*/ 1438034 h 1573427"/>
              <a:gd name="connsiteX4" fmla="*/ 11044607 w 11180000"/>
              <a:gd name="connsiteY4" fmla="*/ 1573427 h 1573427"/>
              <a:gd name="connsiteX5" fmla="*/ 135393 w 11180000"/>
              <a:gd name="connsiteY5" fmla="*/ 1573427 h 1573427"/>
              <a:gd name="connsiteX6" fmla="*/ 0 w 11180000"/>
              <a:gd name="connsiteY6" fmla="*/ 1438034 h 1573427"/>
              <a:gd name="connsiteX7" fmla="*/ 0 w 11180000"/>
              <a:gd name="connsiteY7" fmla="*/ 135393 h 1573427"/>
              <a:gd name="connsiteX8" fmla="*/ 135393 w 11180000"/>
              <a:gd name="connsiteY8" fmla="*/ 0 h 157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0000" h="1573427">
                <a:moveTo>
                  <a:pt x="135393" y="0"/>
                </a:moveTo>
                <a:lnTo>
                  <a:pt x="11044607" y="0"/>
                </a:lnTo>
                <a:cubicBezTo>
                  <a:pt x="11119382" y="0"/>
                  <a:pt x="11180000" y="60618"/>
                  <a:pt x="11180000" y="135393"/>
                </a:cubicBezTo>
                <a:lnTo>
                  <a:pt x="11180000" y="1438034"/>
                </a:lnTo>
                <a:cubicBezTo>
                  <a:pt x="11180000" y="1512809"/>
                  <a:pt x="11119382" y="1573427"/>
                  <a:pt x="11044607" y="1573427"/>
                </a:cubicBezTo>
                <a:lnTo>
                  <a:pt x="135393" y="1573427"/>
                </a:lnTo>
                <a:cubicBezTo>
                  <a:pt x="60618" y="1573427"/>
                  <a:pt x="0" y="1512809"/>
                  <a:pt x="0" y="1438034"/>
                </a:cubicBezTo>
                <a:lnTo>
                  <a:pt x="0" y="135393"/>
                </a:lnTo>
                <a:cubicBezTo>
                  <a:pt x="0" y="60618"/>
                  <a:pt x="60618" y="0"/>
                  <a:pt x="1353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53000">
                <a:srgbClr val="4E6EC8"/>
              </a:gs>
              <a:gs pos="100000">
                <a:schemeClr val="bg2"/>
              </a:gs>
            </a:gsLst>
            <a:lin ang="3600000" scaled="0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A21133A2-EB42-BF43-74FB-0B635D6FA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37775" y="5000625"/>
            <a:ext cx="1301750" cy="1108075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CD6D2DF3-5FA8-55F3-1515-D0DA142794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357" y="4950941"/>
            <a:ext cx="9144000" cy="648000"/>
          </a:xfrm>
        </p:spPr>
        <p:txBody>
          <a:bodyPr anchor="b"/>
          <a:lstStyle>
            <a:lvl1pPr algn="l">
              <a:defRPr sz="4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hier om een titel te maken.</a:t>
            </a:r>
          </a:p>
        </p:txBody>
      </p:sp>
      <p:sp>
        <p:nvSpPr>
          <p:cNvPr id="46" name="Ondertitel 2">
            <a:extLst>
              <a:ext uri="{FF2B5EF4-FFF2-40B4-BE49-F238E27FC236}">
                <a16:creationId xmlns:a16="http://schemas.microsoft.com/office/drawing/2014/main" id="{DBB77D77-1080-DA64-AED8-250589AC3B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357" y="5710925"/>
            <a:ext cx="9144000" cy="468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Voornaam Achternaam - 02 / 09 / 2024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2309EF3-BDCD-9C35-886F-2C66B03D6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297" y="644813"/>
            <a:ext cx="5101628" cy="109191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715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_indigo_corpora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4">
            <a:extLst>
              <a:ext uri="{FF2B5EF4-FFF2-40B4-BE49-F238E27FC236}">
                <a16:creationId xmlns:a16="http://schemas.microsoft.com/office/drawing/2014/main" id="{8D837B11-B2B5-6AE8-76DA-8F512EF1A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27" r="8285" b="113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B1EEE4-63EB-AB37-9493-8396D1B732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V="1">
            <a:off x="504000" y="4769393"/>
            <a:ext cx="11180000" cy="1573427"/>
          </a:xfrm>
          <a:custGeom>
            <a:avLst/>
            <a:gdLst>
              <a:gd name="connsiteX0" fmla="*/ 135393 w 11180000"/>
              <a:gd name="connsiteY0" fmla="*/ 0 h 1573427"/>
              <a:gd name="connsiteX1" fmla="*/ 11044607 w 11180000"/>
              <a:gd name="connsiteY1" fmla="*/ 0 h 1573427"/>
              <a:gd name="connsiteX2" fmla="*/ 11180000 w 11180000"/>
              <a:gd name="connsiteY2" fmla="*/ 135393 h 1573427"/>
              <a:gd name="connsiteX3" fmla="*/ 11180000 w 11180000"/>
              <a:gd name="connsiteY3" fmla="*/ 1438034 h 1573427"/>
              <a:gd name="connsiteX4" fmla="*/ 11044607 w 11180000"/>
              <a:gd name="connsiteY4" fmla="*/ 1573427 h 1573427"/>
              <a:gd name="connsiteX5" fmla="*/ 135393 w 11180000"/>
              <a:gd name="connsiteY5" fmla="*/ 1573427 h 1573427"/>
              <a:gd name="connsiteX6" fmla="*/ 0 w 11180000"/>
              <a:gd name="connsiteY6" fmla="*/ 1438034 h 1573427"/>
              <a:gd name="connsiteX7" fmla="*/ 0 w 11180000"/>
              <a:gd name="connsiteY7" fmla="*/ 135393 h 1573427"/>
              <a:gd name="connsiteX8" fmla="*/ 135393 w 11180000"/>
              <a:gd name="connsiteY8" fmla="*/ 0 h 157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0000" h="1573427">
                <a:moveTo>
                  <a:pt x="135393" y="0"/>
                </a:moveTo>
                <a:lnTo>
                  <a:pt x="11044607" y="0"/>
                </a:lnTo>
                <a:cubicBezTo>
                  <a:pt x="11119382" y="0"/>
                  <a:pt x="11180000" y="60618"/>
                  <a:pt x="11180000" y="135393"/>
                </a:cubicBezTo>
                <a:lnTo>
                  <a:pt x="11180000" y="1438034"/>
                </a:lnTo>
                <a:cubicBezTo>
                  <a:pt x="11180000" y="1512809"/>
                  <a:pt x="11119382" y="1573427"/>
                  <a:pt x="11044607" y="1573427"/>
                </a:cubicBezTo>
                <a:lnTo>
                  <a:pt x="135393" y="1573427"/>
                </a:lnTo>
                <a:cubicBezTo>
                  <a:pt x="60618" y="1573427"/>
                  <a:pt x="0" y="1512809"/>
                  <a:pt x="0" y="1438034"/>
                </a:cubicBezTo>
                <a:lnTo>
                  <a:pt x="0" y="135393"/>
                </a:lnTo>
                <a:cubicBezTo>
                  <a:pt x="0" y="60618"/>
                  <a:pt x="60618" y="0"/>
                  <a:pt x="1353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53000">
                <a:srgbClr val="4E6EC8"/>
              </a:gs>
              <a:gs pos="100000">
                <a:schemeClr val="bg2"/>
              </a:gs>
            </a:gsLst>
            <a:lin ang="3600000" scaled="0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14A398C-DD0E-E9C2-BDBA-861CAEE8BA6B}"/>
              </a:ext>
            </a:extLst>
          </p:cNvPr>
          <p:cNvSpPr/>
          <p:nvPr userDrawn="1"/>
        </p:nvSpPr>
        <p:spPr>
          <a:xfrm>
            <a:off x="0" y="0"/>
            <a:ext cx="8426370" cy="3429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rgbClr val="FFFFFF">
                  <a:alpha val="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A21133A2-EB42-BF43-74FB-0B635D6FA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37775" y="5000625"/>
            <a:ext cx="1301750" cy="11080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CD6D2DF3-5FA8-55F3-1515-D0DA142794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357" y="4950941"/>
            <a:ext cx="9144000" cy="648000"/>
          </a:xfrm>
        </p:spPr>
        <p:txBody>
          <a:bodyPr anchor="b"/>
          <a:lstStyle>
            <a:lvl1pPr algn="l">
              <a:defRPr sz="4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hier om een titel te maken.</a:t>
            </a:r>
          </a:p>
        </p:txBody>
      </p:sp>
      <p:sp>
        <p:nvSpPr>
          <p:cNvPr id="46" name="Ondertitel 2">
            <a:extLst>
              <a:ext uri="{FF2B5EF4-FFF2-40B4-BE49-F238E27FC236}">
                <a16:creationId xmlns:a16="http://schemas.microsoft.com/office/drawing/2014/main" id="{DBB77D77-1080-DA64-AED8-250589AC3B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357" y="5710925"/>
            <a:ext cx="9144000" cy="468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Voornaam Achternaam - 02 / 09 / 2024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2309EF3-BDCD-9C35-886F-2C66B03D6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297" y="644813"/>
            <a:ext cx="5101628" cy="109191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02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_indigo_corpora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8">
            <a:extLst>
              <a:ext uri="{FF2B5EF4-FFF2-40B4-BE49-F238E27FC236}">
                <a16:creationId xmlns:a16="http://schemas.microsoft.com/office/drawing/2014/main" id="{EE9978A6-5E9D-E393-F3B9-36785C39ED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3" t="19793" r="17845" b="157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851347A-44CE-273E-79E1-16D18AFB2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flipV="1">
            <a:off x="504000" y="4769393"/>
            <a:ext cx="11180000" cy="1573427"/>
          </a:xfrm>
          <a:custGeom>
            <a:avLst/>
            <a:gdLst>
              <a:gd name="connsiteX0" fmla="*/ 135393 w 11180000"/>
              <a:gd name="connsiteY0" fmla="*/ 0 h 1573427"/>
              <a:gd name="connsiteX1" fmla="*/ 11044607 w 11180000"/>
              <a:gd name="connsiteY1" fmla="*/ 0 h 1573427"/>
              <a:gd name="connsiteX2" fmla="*/ 11180000 w 11180000"/>
              <a:gd name="connsiteY2" fmla="*/ 135393 h 1573427"/>
              <a:gd name="connsiteX3" fmla="*/ 11180000 w 11180000"/>
              <a:gd name="connsiteY3" fmla="*/ 1438034 h 1573427"/>
              <a:gd name="connsiteX4" fmla="*/ 11044607 w 11180000"/>
              <a:gd name="connsiteY4" fmla="*/ 1573427 h 1573427"/>
              <a:gd name="connsiteX5" fmla="*/ 135393 w 11180000"/>
              <a:gd name="connsiteY5" fmla="*/ 1573427 h 1573427"/>
              <a:gd name="connsiteX6" fmla="*/ 0 w 11180000"/>
              <a:gd name="connsiteY6" fmla="*/ 1438034 h 1573427"/>
              <a:gd name="connsiteX7" fmla="*/ 0 w 11180000"/>
              <a:gd name="connsiteY7" fmla="*/ 135393 h 1573427"/>
              <a:gd name="connsiteX8" fmla="*/ 135393 w 11180000"/>
              <a:gd name="connsiteY8" fmla="*/ 0 h 157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80000" h="1573427">
                <a:moveTo>
                  <a:pt x="135393" y="0"/>
                </a:moveTo>
                <a:lnTo>
                  <a:pt x="11044607" y="0"/>
                </a:lnTo>
                <a:cubicBezTo>
                  <a:pt x="11119382" y="0"/>
                  <a:pt x="11180000" y="60618"/>
                  <a:pt x="11180000" y="135393"/>
                </a:cubicBezTo>
                <a:lnTo>
                  <a:pt x="11180000" y="1438034"/>
                </a:lnTo>
                <a:cubicBezTo>
                  <a:pt x="11180000" y="1512809"/>
                  <a:pt x="11119382" y="1573427"/>
                  <a:pt x="11044607" y="1573427"/>
                </a:cubicBezTo>
                <a:lnTo>
                  <a:pt x="135393" y="1573427"/>
                </a:lnTo>
                <a:cubicBezTo>
                  <a:pt x="60618" y="1573427"/>
                  <a:pt x="0" y="1512809"/>
                  <a:pt x="0" y="1438034"/>
                </a:cubicBezTo>
                <a:lnTo>
                  <a:pt x="0" y="135393"/>
                </a:lnTo>
                <a:cubicBezTo>
                  <a:pt x="0" y="60618"/>
                  <a:pt x="60618" y="0"/>
                  <a:pt x="1353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53000">
                <a:srgbClr val="4E6EC8"/>
              </a:gs>
              <a:gs pos="100000">
                <a:schemeClr val="bg2"/>
              </a:gs>
            </a:gsLst>
            <a:lin ang="3600000" scaled="0"/>
            <a:tileRect/>
          </a:gra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614A398C-DD0E-E9C2-BDBA-861CAEE8BA6B}"/>
              </a:ext>
            </a:extLst>
          </p:cNvPr>
          <p:cNvSpPr/>
          <p:nvPr userDrawn="1"/>
        </p:nvSpPr>
        <p:spPr>
          <a:xfrm>
            <a:off x="0" y="0"/>
            <a:ext cx="8426370" cy="3429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rgbClr val="FFFFFF">
                  <a:alpha val="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13">
            <a:extLst>
              <a:ext uri="{FF2B5EF4-FFF2-40B4-BE49-F238E27FC236}">
                <a16:creationId xmlns:a16="http://schemas.microsoft.com/office/drawing/2014/main" id="{A21133A2-EB42-BF43-74FB-0B635D6FA0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37775" y="5000625"/>
            <a:ext cx="1301750" cy="11080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CD6D2DF3-5FA8-55F3-1515-D0DA142794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357" y="4950941"/>
            <a:ext cx="9144000" cy="648000"/>
          </a:xfrm>
        </p:spPr>
        <p:txBody>
          <a:bodyPr anchor="b"/>
          <a:lstStyle>
            <a:lvl1pPr algn="l">
              <a:defRPr sz="42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hier om een titel te maken.</a:t>
            </a:r>
          </a:p>
        </p:txBody>
      </p:sp>
      <p:sp>
        <p:nvSpPr>
          <p:cNvPr id="46" name="Ondertitel 2">
            <a:extLst>
              <a:ext uri="{FF2B5EF4-FFF2-40B4-BE49-F238E27FC236}">
                <a16:creationId xmlns:a16="http://schemas.microsoft.com/office/drawing/2014/main" id="{DBB77D77-1080-DA64-AED8-250589AC3B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4357" y="5710925"/>
            <a:ext cx="9144000" cy="468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Voornaam Achternaam - 02 / 09 / 2024</a:t>
            </a:r>
          </a:p>
        </p:txBody>
      </p:sp>
      <p:sp>
        <p:nvSpPr>
          <p:cNvPr id="17" name="Tijdelijke aanduiding voor tekst 7">
            <a:extLst>
              <a:ext uri="{FF2B5EF4-FFF2-40B4-BE49-F238E27FC236}">
                <a16:creationId xmlns:a16="http://schemas.microsoft.com/office/drawing/2014/main" id="{C2309EF3-BDCD-9C35-886F-2C66B03D6A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297" y="644813"/>
            <a:ext cx="5101628" cy="1091912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59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verloop_corporat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>
            <a:extLst>
              <a:ext uri="{FF2B5EF4-FFF2-40B4-BE49-F238E27FC236}">
                <a16:creationId xmlns:a16="http://schemas.microsoft.com/office/drawing/2014/main" id="{BB328448-9841-D60A-1E5D-346BCCA90693}"/>
              </a:ext>
            </a:extLst>
          </p:cNvPr>
          <p:cNvSpPr/>
          <p:nvPr userDrawn="1"/>
        </p:nvSpPr>
        <p:spPr>
          <a:xfrm flipV="1">
            <a:off x="0" y="-2"/>
            <a:ext cx="12192000" cy="6858001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DAFD65-9156-94AD-A816-6A8BCA3BA6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0000" y="759804"/>
            <a:ext cx="9902229" cy="2669195"/>
          </a:xfrm>
        </p:spPr>
        <p:txBody>
          <a:bodyPr anchor="t" anchorCtr="0"/>
          <a:lstStyle>
            <a:lvl1pPr algn="l">
              <a:defRPr sz="600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hier om </a:t>
            </a:r>
            <a:br>
              <a:rPr lang="nl-NL" dirty="0"/>
            </a:br>
            <a:r>
              <a:rPr lang="nl-NL" dirty="0"/>
              <a:t>een hoofdstuktitel </a:t>
            </a:r>
            <a:br>
              <a:rPr lang="nl-NL" dirty="0"/>
            </a:br>
            <a:r>
              <a:rPr lang="nl-NL" dirty="0"/>
              <a:t>te schrijven.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F9E92E-B23E-0DB7-18BA-0CDDDA837D51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rgbClr val="FFFFFF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rgbClr val="FFFFFF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C08BF9E-AFBB-8EE1-9517-884D45CDD2FC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1199513" y="6036811"/>
            <a:chExt cx="484487" cy="484487"/>
          </a:xfrm>
        </p:grpSpPr>
        <p:sp>
          <p:nvSpPr>
            <p:cNvPr id="5" name="Vrije vorm 4">
              <a:extLst>
                <a:ext uri="{FF2B5EF4-FFF2-40B4-BE49-F238E27FC236}">
                  <a16:creationId xmlns:a16="http://schemas.microsoft.com/office/drawing/2014/main" id="{EE9591C7-D85B-2AFC-169E-3CEAF3CDDA36}"/>
                </a:ext>
              </a:extLst>
            </p:cNvPr>
            <p:cNvSpPr/>
            <p:nvPr/>
          </p:nvSpPr>
          <p:spPr>
            <a:xfrm>
              <a:off x="11199513" y="6036811"/>
              <a:ext cx="484487" cy="484487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rgbClr val="FFFFFF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9" name="Graphic 11">
              <a:extLst>
                <a:ext uri="{FF2B5EF4-FFF2-40B4-BE49-F238E27FC236}">
                  <a16:creationId xmlns:a16="http://schemas.microsoft.com/office/drawing/2014/main" id="{821026E1-9305-14E9-1990-BDBF03777279}"/>
                </a:ext>
              </a:extLst>
            </p:cNvPr>
            <p:cNvGrpSpPr/>
            <p:nvPr/>
          </p:nvGrpSpPr>
          <p:grpSpPr>
            <a:xfrm>
              <a:off x="11271733" y="6189655"/>
              <a:ext cx="340047" cy="178799"/>
              <a:chOff x="5151746" y="2933466"/>
              <a:chExt cx="1892560" cy="995119"/>
            </a:xfrm>
            <a:solidFill>
              <a:schemeClr val="bg1"/>
            </a:solidFill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64DB2492-3146-95F0-1384-0B4B9D1F046C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grpFill/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7" name="Graphic 11">
                <a:extLst>
                  <a:ext uri="{FF2B5EF4-FFF2-40B4-BE49-F238E27FC236}">
                    <a16:creationId xmlns:a16="http://schemas.microsoft.com/office/drawing/2014/main" id="{D083ECD2-2F3B-8676-0A54-7AEC428BD5E8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18" name="Vrije vorm 17">
                  <a:extLst>
                    <a:ext uri="{FF2B5EF4-FFF2-40B4-BE49-F238E27FC236}">
                      <a16:creationId xmlns:a16="http://schemas.microsoft.com/office/drawing/2014/main" id="{0224E942-BA5D-5A63-6A8B-C80E91BF421F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grpFill/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" name="Vrije vorm 18">
                  <a:extLst>
                    <a:ext uri="{FF2B5EF4-FFF2-40B4-BE49-F238E27FC236}">
                      <a16:creationId xmlns:a16="http://schemas.microsoft.com/office/drawing/2014/main" id="{37CA0E9A-0904-4D0C-59A0-FB3E4C65E994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grpFill/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9879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wit_1_kol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afbeelding 10">
            <a:extLst>
              <a:ext uri="{FF2B5EF4-FFF2-40B4-BE49-F238E27FC236}">
                <a16:creationId xmlns:a16="http://schemas.microsoft.com/office/drawing/2014/main" id="{46172445-89C3-5923-D63F-4DB645FDD21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73980" y="0"/>
            <a:ext cx="3018020" cy="6858000"/>
          </a:xfrm>
          <a:solidFill>
            <a:srgbClr val="E5E5E5"/>
          </a:solidFill>
        </p:spPr>
        <p:txBody>
          <a:bodyPr anchor="ctr" anchorCtr="0"/>
          <a:lstStyle>
            <a:lvl1pPr marL="3060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afbeelding in te voegen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19999"/>
            <a:ext cx="4376597" cy="808997"/>
          </a:xfrm>
        </p:spPr>
        <p:txBody>
          <a:bodyPr/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Inhoud.</a:t>
            </a:r>
          </a:p>
        </p:txBody>
      </p:sp>
      <p:sp>
        <p:nvSpPr>
          <p:cNvPr id="38" name="Tijdelijke aanduiding voor dianummer 6">
            <a:extLst>
              <a:ext uri="{FF2B5EF4-FFF2-40B4-BE49-F238E27FC236}">
                <a16:creationId xmlns:a16="http://schemas.microsoft.com/office/drawing/2014/main" id="{A0AAACF8-C6FC-0162-3063-7955A88273F3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5E4B357E-DA56-E0D7-20F4-A1E82ACCB52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709410" y="2041889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1C6537A1-196E-2A03-878C-0A34D2F140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000" y="1978995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54CEEB09-71DF-9161-2FD7-9004E73214B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709410" y="2798153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156D1145-961F-6220-AC21-3CE56C0C85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0" y="2738487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2AD23BF6-2583-21D2-7846-B6B92F8A0F5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709410" y="3564101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760CBBD6-7241-7F8D-EDEA-1C904FB6CF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0000" y="3497979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DEB64AD3-B9D6-B211-7652-BE1B15F3B74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709410" y="4320365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565A9FD4-3FF5-E66F-65DF-948C03E5E6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000" y="4257471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82F6B24E-5FB9-D758-6958-0C2284A877F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709410" y="5079856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EE933696-581B-C739-D907-8F2EC4280A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000" y="5016962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36" name="Tijdelijke aanduiding voor tekst 13">
            <a:extLst>
              <a:ext uri="{FF2B5EF4-FFF2-40B4-BE49-F238E27FC236}">
                <a16:creationId xmlns:a16="http://schemas.microsoft.com/office/drawing/2014/main" id="{9C91E14B-9BAC-02A4-356A-57E5F37B4BA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186812" y="6032500"/>
            <a:ext cx="509888" cy="4953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2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wit_2_kolom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19999"/>
            <a:ext cx="4376597" cy="808997"/>
          </a:xfrm>
        </p:spPr>
        <p:txBody>
          <a:bodyPr/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Inhoud.</a:t>
            </a:r>
          </a:p>
        </p:txBody>
      </p:sp>
      <p:sp>
        <p:nvSpPr>
          <p:cNvPr id="38" name="Tijdelijke aanduiding voor dianummer 6">
            <a:extLst>
              <a:ext uri="{FF2B5EF4-FFF2-40B4-BE49-F238E27FC236}">
                <a16:creationId xmlns:a16="http://schemas.microsoft.com/office/drawing/2014/main" id="{A0AAACF8-C6FC-0162-3063-7955A88273F3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54CEEB09-71DF-9161-2FD7-9004E73214B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709410" y="2798153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156D1145-961F-6220-AC21-3CE56C0C85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0" y="2738487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2AD23BF6-2583-21D2-7846-B6B92F8A0F5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709410" y="3564101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760CBBD6-7241-7F8D-EDEA-1C904FB6CF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0000" y="3497979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6" name="Tijdelijke aanduiding voor inhoud 2">
            <a:extLst>
              <a:ext uri="{FF2B5EF4-FFF2-40B4-BE49-F238E27FC236}">
                <a16:creationId xmlns:a16="http://schemas.microsoft.com/office/drawing/2014/main" id="{DEB64AD3-B9D6-B211-7652-BE1B15F3B74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709410" y="4320365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27" name="Tijdelijke aanduiding voor tekst 26">
            <a:extLst>
              <a:ext uri="{FF2B5EF4-FFF2-40B4-BE49-F238E27FC236}">
                <a16:creationId xmlns:a16="http://schemas.microsoft.com/office/drawing/2014/main" id="{565A9FD4-3FF5-E66F-65DF-948C03E5E6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0000" y="4257471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82F6B24E-5FB9-D758-6958-0C2284A877F6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709410" y="5079856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EE933696-581B-C739-D907-8F2EC4280A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000" y="5016962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37" name="Tijdelijke aanduiding voor inhoud 2">
            <a:extLst>
              <a:ext uri="{FF2B5EF4-FFF2-40B4-BE49-F238E27FC236}">
                <a16:creationId xmlns:a16="http://schemas.microsoft.com/office/drawing/2014/main" id="{6181FC74-75FB-244B-BC9E-AC90DD7D40E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6995410" y="2798153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2A0FFAE5-E333-BA13-2286-CBA54A52E4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6000" y="2738487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0" name="Tijdelijke aanduiding voor inhoud 2">
            <a:extLst>
              <a:ext uri="{FF2B5EF4-FFF2-40B4-BE49-F238E27FC236}">
                <a16:creationId xmlns:a16="http://schemas.microsoft.com/office/drawing/2014/main" id="{05E44137-D255-B373-3A1E-BF3C7D87928E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6995410" y="3564101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41" name="Tijdelijke aanduiding voor tekst 40">
            <a:extLst>
              <a:ext uri="{FF2B5EF4-FFF2-40B4-BE49-F238E27FC236}">
                <a16:creationId xmlns:a16="http://schemas.microsoft.com/office/drawing/2014/main" id="{58B4D0D5-71CF-91C9-17BE-CE452B4754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96000" y="3497979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2" name="Tijdelijke aanduiding voor inhoud 2">
            <a:extLst>
              <a:ext uri="{FF2B5EF4-FFF2-40B4-BE49-F238E27FC236}">
                <a16:creationId xmlns:a16="http://schemas.microsoft.com/office/drawing/2014/main" id="{69F2E2D9-747A-EF83-01A4-FEFE4855B72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6995410" y="4320365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43" name="Tijdelijke aanduiding voor tekst 42">
            <a:extLst>
              <a:ext uri="{FF2B5EF4-FFF2-40B4-BE49-F238E27FC236}">
                <a16:creationId xmlns:a16="http://schemas.microsoft.com/office/drawing/2014/main" id="{8C82D7F3-91FD-5BF9-04DD-E967B2F6D1F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4257471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sp>
        <p:nvSpPr>
          <p:cNvPr id="44" name="Tijdelijke aanduiding voor inhoud 2">
            <a:extLst>
              <a:ext uri="{FF2B5EF4-FFF2-40B4-BE49-F238E27FC236}">
                <a16:creationId xmlns:a16="http://schemas.microsoft.com/office/drawing/2014/main" id="{A60C7CA1-2314-AAE2-AE92-0A64929A3516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6995410" y="5079856"/>
            <a:ext cx="3477187" cy="414212"/>
          </a:xfrm>
        </p:spPr>
        <p:txBody>
          <a:bodyPr anchor="ctr" anchorCtr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Content titel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17F57640-241F-78AF-3892-0AAD6211CB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5016962"/>
            <a:ext cx="540000" cy="540000"/>
          </a:xfrm>
          <a:custGeom>
            <a:avLst/>
            <a:gdLst>
              <a:gd name="connsiteX0" fmla="*/ 270000 w 540000"/>
              <a:gd name="connsiteY0" fmla="*/ 0 h 540000"/>
              <a:gd name="connsiteX1" fmla="*/ 540000 w 540000"/>
              <a:gd name="connsiteY1" fmla="*/ 270000 h 540000"/>
              <a:gd name="connsiteX2" fmla="*/ 270000 w 540000"/>
              <a:gd name="connsiteY2" fmla="*/ 540000 h 540000"/>
              <a:gd name="connsiteX3" fmla="*/ 0 w 540000"/>
              <a:gd name="connsiteY3" fmla="*/ 270000 h 540000"/>
              <a:gd name="connsiteX4" fmla="*/ 270000 w 5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">
                <a:moveTo>
                  <a:pt x="270000" y="0"/>
                </a:moveTo>
                <a:cubicBezTo>
                  <a:pt x="419117" y="0"/>
                  <a:pt x="540000" y="120883"/>
                  <a:pt x="540000" y="270000"/>
                </a:cubicBezTo>
                <a:cubicBezTo>
                  <a:pt x="540000" y="419117"/>
                  <a:pt x="419117" y="540000"/>
                  <a:pt x="270000" y="540000"/>
                </a:cubicBezTo>
                <a:cubicBezTo>
                  <a:pt x="120883" y="540000"/>
                  <a:pt x="0" y="419117"/>
                  <a:pt x="0" y="270000"/>
                </a:cubicBezTo>
                <a:cubicBezTo>
                  <a:pt x="0" y="120883"/>
                  <a:pt x="120883" y="0"/>
                  <a:pt x="2700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400" b="1" i="0">
                <a:solidFill>
                  <a:srgbClr val="FFFFFF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30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nl-NL" dirty="0"/>
              <a:t>1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28756828-0983-CEFA-5764-CA9912A0D972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0318579" y="3236097"/>
            <a:chExt cx="2696453" cy="2696453"/>
          </a:xfrm>
          <a:solidFill>
            <a:schemeClr val="tx1"/>
          </a:solidFill>
        </p:grpSpPr>
        <p:sp>
          <p:nvSpPr>
            <p:cNvPr id="4" name="Vrije vorm 3">
              <a:extLst>
                <a:ext uri="{FF2B5EF4-FFF2-40B4-BE49-F238E27FC236}">
                  <a16:creationId xmlns:a16="http://schemas.microsoft.com/office/drawing/2014/main" id="{33E5F77A-0D9C-F79A-5753-563B0CC4D953}"/>
                </a:ext>
              </a:extLst>
            </p:cNvPr>
            <p:cNvSpPr/>
            <p:nvPr/>
          </p:nvSpPr>
          <p:spPr>
            <a:xfrm>
              <a:off x="10318579" y="3236097"/>
              <a:ext cx="2696453" cy="2696453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chemeClr val="bg1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5" name="Graphic 11">
              <a:extLst>
                <a:ext uri="{FF2B5EF4-FFF2-40B4-BE49-F238E27FC236}">
                  <a16:creationId xmlns:a16="http://schemas.microsoft.com/office/drawing/2014/main" id="{3649A0DE-8145-7C57-D1B9-88BFEFA41115}"/>
                </a:ext>
              </a:extLst>
            </p:cNvPr>
            <p:cNvGrpSpPr/>
            <p:nvPr/>
          </p:nvGrpSpPr>
          <p:grpSpPr>
            <a:xfrm>
              <a:off x="10720525" y="4086763"/>
              <a:ext cx="1892560" cy="995119"/>
              <a:chOff x="5151746" y="2933466"/>
              <a:chExt cx="1892560" cy="995119"/>
            </a:xfrm>
            <a:grpFill/>
          </p:grpSpPr>
          <p:sp>
            <p:nvSpPr>
              <p:cNvPr id="6" name="Vrije vorm 5">
                <a:extLst>
                  <a:ext uri="{FF2B5EF4-FFF2-40B4-BE49-F238E27FC236}">
                    <a16:creationId xmlns:a16="http://schemas.microsoft.com/office/drawing/2014/main" id="{9030D08F-ED78-4AC6-9A17-DB9B82A9CA5B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solidFill>
                <a:srgbClr val="FFFFFF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7" name="Graphic 11">
                <a:extLst>
                  <a:ext uri="{FF2B5EF4-FFF2-40B4-BE49-F238E27FC236}">
                    <a16:creationId xmlns:a16="http://schemas.microsoft.com/office/drawing/2014/main" id="{313F77E3-8E94-6162-BF85-D881786F55DE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8" name="Vrije vorm 7">
                  <a:extLst>
                    <a:ext uri="{FF2B5EF4-FFF2-40B4-BE49-F238E27FC236}">
                      <a16:creationId xmlns:a16="http://schemas.microsoft.com/office/drawing/2014/main" id="{BA8EC453-D0D3-0151-7A56-D80F1CDFA540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9" name="Vrije vorm 8">
                  <a:extLst>
                    <a:ext uri="{FF2B5EF4-FFF2-40B4-BE49-F238E27FC236}">
                      <a16:creationId xmlns:a16="http://schemas.microsoft.com/office/drawing/2014/main" id="{46025821-B92E-5F9B-9CC0-3ADE4E20CB3B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801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it_1_kol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4BCA8AA6-B46F-5199-E5C6-9F86316634E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0000" y="2088000"/>
            <a:ext cx="10584000" cy="375606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-1980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414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3pPr>
            <a:lvl4pPr marL="612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4pPr>
            <a:lvl5pPr marL="810000" indent="-198000">
              <a:buFont typeface="Systeemlettertype regulier"/>
              <a:buChar char="-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95504C-BEF5-608A-530F-E6B1515567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0" y="720000"/>
            <a:ext cx="10584000" cy="61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– kies gewenste themakleur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B5842B1C-CE94-2285-8877-1E79422FE9C1}"/>
              </a:ext>
            </a:extLst>
          </p:cNvPr>
          <p:cNvGrpSpPr/>
          <p:nvPr userDrawn="1"/>
        </p:nvGrpSpPr>
        <p:grpSpPr>
          <a:xfrm>
            <a:off x="11199513" y="6036811"/>
            <a:ext cx="484487" cy="484487"/>
            <a:chOff x="10318579" y="3236097"/>
            <a:chExt cx="2696453" cy="2696453"/>
          </a:xfrm>
          <a:solidFill>
            <a:schemeClr val="tx1"/>
          </a:solidFill>
        </p:grpSpPr>
        <p:sp>
          <p:nvSpPr>
            <p:cNvPr id="14" name="Vrije vorm 13">
              <a:extLst>
                <a:ext uri="{FF2B5EF4-FFF2-40B4-BE49-F238E27FC236}">
                  <a16:creationId xmlns:a16="http://schemas.microsoft.com/office/drawing/2014/main" id="{E9E11068-B8C9-2535-9EA2-9D4469EBE926}"/>
                </a:ext>
              </a:extLst>
            </p:cNvPr>
            <p:cNvSpPr/>
            <p:nvPr/>
          </p:nvSpPr>
          <p:spPr>
            <a:xfrm>
              <a:off x="10318579" y="3236097"/>
              <a:ext cx="2696453" cy="2696453"/>
            </a:xfrm>
            <a:custGeom>
              <a:avLst/>
              <a:gdLst>
                <a:gd name="connsiteX0" fmla="*/ 1348227 w 2696453"/>
                <a:gd name="connsiteY0" fmla="*/ 2696454 h 2696453"/>
                <a:gd name="connsiteX1" fmla="*/ 2696454 w 2696453"/>
                <a:gd name="connsiteY1" fmla="*/ 1348227 h 2696453"/>
                <a:gd name="connsiteX2" fmla="*/ 1348227 w 2696453"/>
                <a:gd name="connsiteY2" fmla="*/ 0 h 2696453"/>
                <a:gd name="connsiteX3" fmla="*/ 0 w 2696453"/>
                <a:gd name="connsiteY3" fmla="*/ 1348227 h 2696453"/>
                <a:gd name="connsiteX4" fmla="*/ 1348227 w 2696453"/>
                <a:gd name="connsiteY4" fmla="*/ 2696454 h 269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6453" h="2696453">
                  <a:moveTo>
                    <a:pt x="1348227" y="2696454"/>
                  </a:moveTo>
                  <a:cubicBezTo>
                    <a:pt x="2092824" y="2696454"/>
                    <a:pt x="2696454" y="2092824"/>
                    <a:pt x="2696454" y="1348227"/>
                  </a:cubicBezTo>
                  <a:cubicBezTo>
                    <a:pt x="2696454" y="603616"/>
                    <a:pt x="2092824" y="0"/>
                    <a:pt x="1348227" y="0"/>
                  </a:cubicBezTo>
                  <a:cubicBezTo>
                    <a:pt x="603630" y="0"/>
                    <a:pt x="0" y="603616"/>
                    <a:pt x="0" y="1348227"/>
                  </a:cubicBezTo>
                  <a:cubicBezTo>
                    <a:pt x="0" y="2092824"/>
                    <a:pt x="603630" y="2696454"/>
                    <a:pt x="1348227" y="2696454"/>
                  </a:cubicBezTo>
                </a:path>
              </a:pathLst>
            </a:custGeom>
            <a:solidFill>
              <a:schemeClr val="bg1"/>
            </a:solidFill>
            <a:ln w="9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5" name="Graphic 11">
              <a:extLst>
                <a:ext uri="{FF2B5EF4-FFF2-40B4-BE49-F238E27FC236}">
                  <a16:creationId xmlns:a16="http://schemas.microsoft.com/office/drawing/2014/main" id="{8F68D677-D727-78E2-A53B-6225DBA32682}"/>
                </a:ext>
              </a:extLst>
            </p:cNvPr>
            <p:cNvGrpSpPr/>
            <p:nvPr/>
          </p:nvGrpSpPr>
          <p:grpSpPr>
            <a:xfrm>
              <a:off x="10720525" y="4086763"/>
              <a:ext cx="1892560" cy="995119"/>
              <a:chOff x="5151746" y="2933466"/>
              <a:chExt cx="1892560" cy="995119"/>
            </a:xfrm>
            <a:grpFill/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7E779CB7-6FD2-5FDF-C074-FDD7FDB0E9FF}"/>
                  </a:ext>
                </a:extLst>
              </p:cNvPr>
              <p:cNvSpPr/>
              <p:nvPr/>
            </p:nvSpPr>
            <p:spPr>
              <a:xfrm>
                <a:off x="6341064" y="2933476"/>
                <a:ext cx="703242" cy="995101"/>
              </a:xfrm>
              <a:custGeom>
                <a:avLst/>
                <a:gdLst>
                  <a:gd name="connsiteX0" fmla="*/ 670352 w 703242"/>
                  <a:gd name="connsiteY0" fmla="*/ 845985 h 995101"/>
                  <a:gd name="connsiteX1" fmla="*/ 662944 w 703242"/>
                  <a:gd name="connsiteY1" fmla="*/ 830723 h 995101"/>
                  <a:gd name="connsiteX2" fmla="*/ 662944 w 703242"/>
                  <a:gd name="connsiteY2" fmla="*/ 156431 h 995101"/>
                  <a:gd name="connsiteX3" fmla="*/ 668302 w 703242"/>
                  <a:gd name="connsiteY3" fmla="*/ 144702 h 995101"/>
                  <a:gd name="connsiteX4" fmla="*/ 703243 w 703242"/>
                  <a:gd name="connsiteY4" fmla="*/ 78542 h 995101"/>
                  <a:gd name="connsiteX5" fmla="*/ 623368 w 703242"/>
                  <a:gd name="connsiteY5" fmla="*/ 0 h 995101"/>
                  <a:gd name="connsiteX6" fmla="*/ 519744 w 703242"/>
                  <a:gd name="connsiteY6" fmla="*/ 62648 h 995101"/>
                  <a:gd name="connsiteX7" fmla="*/ 178613 w 703242"/>
                  <a:gd name="connsiteY7" fmla="*/ 608956 h 995101"/>
                  <a:gd name="connsiteX8" fmla="*/ 101464 w 703242"/>
                  <a:gd name="connsiteY8" fmla="*/ 483507 h 995101"/>
                  <a:gd name="connsiteX9" fmla="*/ 0 w 703242"/>
                  <a:gd name="connsiteY9" fmla="*/ 640813 h 995101"/>
                  <a:gd name="connsiteX10" fmla="*/ 105222 w 703242"/>
                  <a:gd name="connsiteY10" fmla="*/ 810816 h 995101"/>
                  <a:gd name="connsiteX11" fmla="*/ 178095 w 703242"/>
                  <a:gd name="connsiteY11" fmla="*/ 851291 h 995101"/>
                  <a:gd name="connsiteX12" fmla="*/ 246960 w 703242"/>
                  <a:gd name="connsiteY12" fmla="*/ 810477 h 995101"/>
                  <a:gd name="connsiteX13" fmla="*/ 505628 w 703242"/>
                  <a:gd name="connsiteY13" fmla="*/ 409459 h 995101"/>
                  <a:gd name="connsiteX14" fmla="*/ 505786 w 703242"/>
                  <a:gd name="connsiteY14" fmla="*/ 437621 h 995101"/>
                  <a:gd name="connsiteX15" fmla="*/ 505786 w 703242"/>
                  <a:gd name="connsiteY15" fmla="*/ 878897 h 995101"/>
                  <a:gd name="connsiteX16" fmla="*/ 619135 w 703242"/>
                  <a:gd name="connsiteY16" fmla="*/ 995101 h 995101"/>
                  <a:gd name="connsiteX17" fmla="*/ 699099 w 703242"/>
                  <a:gd name="connsiteY17" fmla="*/ 911165 h 995101"/>
                  <a:gd name="connsiteX18" fmla="*/ 671973 w 703242"/>
                  <a:gd name="connsiteY18" fmla="*/ 847313 h 995101"/>
                  <a:gd name="connsiteX19" fmla="*/ 670352 w 703242"/>
                  <a:gd name="connsiteY19" fmla="*/ 845985 h 99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03242" h="995101">
                    <a:moveTo>
                      <a:pt x="670352" y="845985"/>
                    </a:moveTo>
                    <a:cubicBezTo>
                      <a:pt x="664746" y="841685"/>
                      <a:pt x="662944" y="840289"/>
                      <a:pt x="662944" y="830723"/>
                    </a:cubicBezTo>
                    <a:lnTo>
                      <a:pt x="662944" y="156431"/>
                    </a:lnTo>
                    <a:cubicBezTo>
                      <a:pt x="662944" y="153279"/>
                      <a:pt x="664071" y="147246"/>
                      <a:pt x="668302" y="144702"/>
                    </a:cubicBezTo>
                    <a:cubicBezTo>
                      <a:pt x="688902" y="131961"/>
                      <a:pt x="703243" y="104790"/>
                      <a:pt x="703243" y="78542"/>
                    </a:cubicBezTo>
                    <a:cubicBezTo>
                      <a:pt x="703243" y="35229"/>
                      <a:pt x="667402" y="0"/>
                      <a:pt x="623368" y="0"/>
                    </a:cubicBezTo>
                    <a:cubicBezTo>
                      <a:pt x="582913" y="0"/>
                      <a:pt x="544170" y="23411"/>
                      <a:pt x="519744" y="62648"/>
                    </a:cubicBezTo>
                    <a:lnTo>
                      <a:pt x="178613" y="608956"/>
                    </a:lnTo>
                    <a:lnTo>
                      <a:pt x="101464" y="483507"/>
                    </a:lnTo>
                    <a:lnTo>
                      <a:pt x="0" y="640813"/>
                    </a:lnTo>
                    <a:lnTo>
                      <a:pt x="105222" y="810816"/>
                    </a:lnTo>
                    <a:cubicBezTo>
                      <a:pt x="120441" y="835420"/>
                      <a:pt x="149054" y="851291"/>
                      <a:pt x="178095" y="851291"/>
                    </a:cubicBezTo>
                    <a:cubicBezTo>
                      <a:pt x="207001" y="851291"/>
                      <a:pt x="232102" y="836410"/>
                      <a:pt x="246960" y="810477"/>
                    </a:cubicBezTo>
                    <a:lnTo>
                      <a:pt x="505628" y="409459"/>
                    </a:lnTo>
                    <a:lnTo>
                      <a:pt x="505786" y="437621"/>
                    </a:lnTo>
                    <a:lnTo>
                      <a:pt x="505786" y="878897"/>
                    </a:lnTo>
                    <a:cubicBezTo>
                      <a:pt x="505786" y="947309"/>
                      <a:pt x="552409" y="995101"/>
                      <a:pt x="619135" y="995101"/>
                    </a:cubicBezTo>
                    <a:cubicBezTo>
                      <a:pt x="665489" y="995101"/>
                      <a:pt x="699099" y="958327"/>
                      <a:pt x="699099" y="911165"/>
                    </a:cubicBezTo>
                    <a:cubicBezTo>
                      <a:pt x="699099" y="884242"/>
                      <a:pt x="690230" y="861631"/>
                      <a:pt x="671973" y="847313"/>
                    </a:cubicBezTo>
                    <a:lnTo>
                      <a:pt x="670352" y="845985"/>
                    </a:lnTo>
                    <a:close/>
                  </a:path>
                </a:pathLst>
              </a:custGeom>
              <a:solidFill>
                <a:srgbClr val="FFFFFF"/>
              </a:solidFill>
              <a:ln w="9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/>
              </a:p>
            </p:txBody>
          </p:sp>
          <p:grpSp>
            <p:nvGrpSpPr>
              <p:cNvPr id="17" name="Graphic 11">
                <a:extLst>
                  <a:ext uri="{FF2B5EF4-FFF2-40B4-BE49-F238E27FC236}">
                    <a16:creationId xmlns:a16="http://schemas.microsoft.com/office/drawing/2014/main" id="{7084594C-A62E-1425-B251-9B00559F1133}"/>
                  </a:ext>
                </a:extLst>
              </p:cNvPr>
              <p:cNvGrpSpPr/>
              <p:nvPr/>
            </p:nvGrpSpPr>
            <p:grpSpPr>
              <a:xfrm>
                <a:off x="5151746" y="2933466"/>
                <a:ext cx="1240670" cy="995119"/>
                <a:chOff x="5151746" y="2933466"/>
                <a:chExt cx="1240670" cy="995119"/>
              </a:xfrm>
              <a:grpFill/>
            </p:grpSpPr>
            <p:sp>
              <p:nvSpPr>
                <p:cNvPr id="18" name="Vrije vorm 17">
                  <a:extLst>
                    <a:ext uri="{FF2B5EF4-FFF2-40B4-BE49-F238E27FC236}">
                      <a16:creationId xmlns:a16="http://schemas.microsoft.com/office/drawing/2014/main" id="{47B6A499-007B-21B1-A1BD-2740713EB3A9}"/>
                    </a:ext>
                  </a:extLst>
                </p:cNvPr>
                <p:cNvSpPr/>
                <p:nvPr/>
              </p:nvSpPr>
              <p:spPr>
                <a:xfrm>
                  <a:off x="5151746" y="2933466"/>
                  <a:ext cx="703242" cy="995119"/>
                </a:xfrm>
                <a:custGeom>
                  <a:avLst/>
                  <a:gdLst>
                    <a:gd name="connsiteX0" fmla="*/ 601778 w 703242"/>
                    <a:gd name="connsiteY0" fmla="*/ 483516 h 995119"/>
                    <a:gd name="connsiteX1" fmla="*/ 524629 w 703242"/>
                    <a:gd name="connsiteY1" fmla="*/ 608967 h 995119"/>
                    <a:gd name="connsiteX2" fmla="*/ 183499 w 703242"/>
                    <a:gd name="connsiteY2" fmla="*/ 62651 h 995119"/>
                    <a:gd name="connsiteX3" fmla="*/ 79875 w 703242"/>
                    <a:gd name="connsiteY3" fmla="*/ 0 h 995119"/>
                    <a:gd name="connsiteX4" fmla="*/ 0 w 703242"/>
                    <a:gd name="connsiteY4" fmla="*/ 78544 h 995119"/>
                    <a:gd name="connsiteX5" fmla="*/ 34939 w 703242"/>
                    <a:gd name="connsiteY5" fmla="*/ 144706 h 995119"/>
                    <a:gd name="connsiteX6" fmla="*/ 40297 w 703242"/>
                    <a:gd name="connsiteY6" fmla="*/ 156435 h 995119"/>
                    <a:gd name="connsiteX7" fmla="*/ 40297 w 703242"/>
                    <a:gd name="connsiteY7" fmla="*/ 830737 h 995119"/>
                    <a:gd name="connsiteX8" fmla="*/ 32891 w 703242"/>
                    <a:gd name="connsiteY8" fmla="*/ 846000 h 995119"/>
                    <a:gd name="connsiteX9" fmla="*/ 31270 w 703242"/>
                    <a:gd name="connsiteY9" fmla="*/ 847329 h 995119"/>
                    <a:gd name="connsiteX10" fmla="*/ 4143 w 703242"/>
                    <a:gd name="connsiteY10" fmla="*/ 911181 h 995119"/>
                    <a:gd name="connsiteX11" fmla="*/ 84106 w 703242"/>
                    <a:gd name="connsiteY11" fmla="*/ 995120 h 995119"/>
                    <a:gd name="connsiteX12" fmla="*/ 197457 w 703242"/>
                    <a:gd name="connsiteY12" fmla="*/ 878913 h 995119"/>
                    <a:gd name="connsiteX13" fmla="*/ 197457 w 703242"/>
                    <a:gd name="connsiteY13" fmla="*/ 437630 h 995119"/>
                    <a:gd name="connsiteX14" fmla="*/ 197615 w 703242"/>
                    <a:gd name="connsiteY14" fmla="*/ 409467 h 995119"/>
                    <a:gd name="connsiteX15" fmla="*/ 456281 w 703242"/>
                    <a:gd name="connsiteY15" fmla="*/ 810492 h 995119"/>
                    <a:gd name="connsiteX16" fmla="*/ 525147 w 703242"/>
                    <a:gd name="connsiteY16" fmla="*/ 851306 h 995119"/>
                    <a:gd name="connsiteX17" fmla="*/ 598020 w 703242"/>
                    <a:gd name="connsiteY17" fmla="*/ 810831 h 995119"/>
                    <a:gd name="connsiteX18" fmla="*/ 703243 w 703242"/>
                    <a:gd name="connsiteY18" fmla="*/ 640823 h 995119"/>
                    <a:gd name="connsiteX19" fmla="*/ 601778 w 703242"/>
                    <a:gd name="connsiteY19" fmla="*/ 483516 h 995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03242" h="995119">
                      <a:moveTo>
                        <a:pt x="601778" y="483516"/>
                      </a:moveTo>
                      <a:lnTo>
                        <a:pt x="524629" y="608967"/>
                      </a:lnTo>
                      <a:lnTo>
                        <a:pt x="183499" y="62651"/>
                      </a:lnTo>
                      <a:cubicBezTo>
                        <a:pt x="159073" y="23412"/>
                        <a:pt x="120330" y="0"/>
                        <a:pt x="79875" y="0"/>
                      </a:cubicBezTo>
                      <a:cubicBezTo>
                        <a:pt x="35840" y="0"/>
                        <a:pt x="0" y="35231"/>
                        <a:pt x="0" y="78544"/>
                      </a:cubicBezTo>
                      <a:cubicBezTo>
                        <a:pt x="0" y="104792"/>
                        <a:pt x="14341" y="131965"/>
                        <a:pt x="34939" y="144706"/>
                      </a:cubicBezTo>
                      <a:cubicBezTo>
                        <a:pt x="39172" y="147250"/>
                        <a:pt x="40297" y="153283"/>
                        <a:pt x="40297" y="156435"/>
                      </a:cubicBezTo>
                      <a:lnTo>
                        <a:pt x="40297" y="830737"/>
                      </a:lnTo>
                      <a:cubicBezTo>
                        <a:pt x="40297" y="840306"/>
                        <a:pt x="38497" y="841701"/>
                        <a:pt x="32891" y="846000"/>
                      </a:cubicBezTo>
                      <a:lnTo>
                        <a:pt x="31270" y="847329"/>
                      </a:lnTo>
                      <a:cubicBezTo>
                        <a:pt x="13012" y="861645"/>
                        <a:pt x="4143" y="884258"/>
                        <a:pt x="4143" y="911181"/>
                      </a:cubicBezTo>
                      <a:cubicBezTo>
                        <a:pt x="4143" y="958344"/>
                        <a:pt x="37753" y="995120"/>
                        <a:pt x="84106" y="995120"/>
                      </a:cubicBezTo>
                      <a:cubicBezTo>
                        <a:pt x="150833" y="995120"/>
                        <a:pt x="197457" y="947327"/>
                        <a:pt x="197457" y="878913"/>
                      </a:cubicBezTo>
                      <a:lnTo>
                        <a:pt x="197457" y="437630"/>
                      </a:lnTo>
                      <a:lnTo>
                        <a:pt x="197615" y="409467"/>
                      </a:lnTo>
                      <a:lnTo>
                        <a:pt x="456281" y="810492"/>
                      </a:lnTo>
                      <a:cubicBezTo>
                        <a:pt x="471140" y="836426"/>
                        <a:pt x="496242" y="851306"/>
                        <a:pt x="525147" y="851306"/>
                      </a:cubicBezTo>
                      <a:cubicBezTo>
                        <a:pt x="554188" y="851306"/>
                        <a:pt x="582802" y="835435"/>
                        <a:pt x="598020" y="810831"/>
                      </a:cubicBezTo>
                      <a:lnTo>
                        <a:pt x="703243" y="640823"/>
                      </a:lnTo>
                      <a:lnTo>
                        <a:pt x="601778" y="4835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" name="Vrije vorm 18">
                  <a:extLst>
                    <a:ext uri="{FF2B5EF4-FFF2-40B4-BE49-F238E27FC236}">
                      <a16:creationId xmlns:a16="http://schemas.microsoft.com/office/drawing/2014/main" id="{B0451FFF-5FC5-1B12-71FC-09807AB3A5B1}"/>
                    </a:ext>
                  </a:extLst>
                </p:cNvPr>
                <p:cNvSpPr/>
                <p:nvPr/>
              </p:nvSpPr>
              <p:spPr>
                <a:xfrm>
                  <a:off x="5803634" y="2934112"/>
                  <a:ext cx="588782" cy="994257"/>
                </a:xfrm>
                <a:custGeom>
                  <a:avLst/>
                  <a:gdLst>
                    <a:gd name="connsiteX0" fmla="*/ 488770 w 588782"/>
                    <a:gd name="connsiteY0" fmla="*/ 561558 h 994257"/>
                    <a:gd name="connsiteX1" fmla="*/ 588783 w 588782"/>
                    <a:gd name="connsiteY1" fmla="*/ 401387 h 994257"/>
                    <a:gd name="connsiteX2" fmla="*/ 376314 w 588782"/>
                    <a:gd name="connsiteY2" fmla="*/ 55901 h 994257"/>
                    <a:gd name="connsiteX3" fmla="*/ 301776 w 588782"/>
                    <a:gd name="connsiteY3" fmla="*/ 500 h 994257"/>
                    <a:gd name="connsiteX4" fmla="*/ 294381 w 588782"/>
                    <a:gd name="connsiteY4" fmla="*/ 0 h 994257"/>
                    <a:gd name="connsiteX5" fmla="*/ 287008 w 588782"/>
                    <a:gd name="connsiteY5" fmla="*/ 492 h 994257"/>
                    <a:gd name="connsiteX6" fmla="*/ 212469 w 588782"/>
                    <a:gd name="connsiteY6" fmla="*/ 55893 h 994257"/>
                    <a:gd name="connsiteX7" fmla="*/ 0 w 588782"/>
                    <a:gd name="connsiteY7" fmla="*/ 401386 h 994257"/>
                    <a:gd name="connsiteX8" fmla="*/ 100014 w 588782"/>
                    <a:gd name="connsiteY8" fmla="*/ 561558 h 994257"/>
                    <a:gd name="connsiteX9" fmla="*/ 222464 w 588782"/>
                    <a:gd name="connsiteY9" fmla="*/ 363719 h 994257"/>
                    <a:gd name="connsiteX10" fmla="*/ 222464 w 588782"/>
                    <a:gd name="connsiteY10" fmla="*/ 835822 h 994257"/>
                    <a:gd name="connsiteX11" fmla="*/ 197003 w 588782"/>
                    <a:gd name="connsiteY11" fmla="*/ 900453 h 994257"/>
                    <a:gd name="connsiteX12" fmla="*/ 292141 w 588782"/>
                    <a:gd name="connsiteY12" fmla="*/ 994257 h 994257"/>
                    <a:gd name="connsiteX13" fmla="*/ 296643 w 588782"/>
                    <a:gd name="connsiteY13" fmla="*/ 994248 h 994257"/>
                    <a:gd name="connsiteX14" fmla="*/ 391780 w 588782"/>
                    <a:gd name="connsiteY14" fmla="*/ 900446 h 994257"/>
                    <a:gd name="connsiteX15" fmla="*/ 366319 w 588782"/>
                    <a:gd name="connsiteY15" fmla="*/ 835815 h 994257"/>
                    <a:gd name="connsiteX16" fmla="*/ 366319 w 588782"/>
                    <a:gd name="connsiteY16" fmla="*/ 363721 h 994257"/>
                    <a:gd name="connsiteX17" fmla="*/ 488770 w 588782"/>
                    <a:gd name="connsiteY17" fmla="*/ 561558 h 994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88782" h="994257">
                      <a:moveTo>
                        <a:pt x="488770" y="561558"/>
                      </a:moveTo>
                      <a:lnTo>
                        <a:pt x="588783" y="401387"/>
                      </a:lnTo>
                      <a:lnTo>
                        <a:pt x="376314" y="55901"/>
                      </a:lnTo>
                      <a:cubicBezTo>
                        <a:pt x="354073" y="20264"/>
                        <a:pt x="333181" y="4733"/>
                        <a:pt x="301776" y="500"/>
                      </a:cubicBezTo>
                      <a:cubicBezTo>
                        <a:pt x="300943" y="387"/>
                        <a:pt x="297724" y="0"/>
                        <a:pt x="294381" y="0"/>
                      </a:cubicBezTo>
                      <a:cubicBezTo>
                        <a:pt x="291037" y="0"/>
                        <a:pt x="287841" y="379"/>
                        <a:pt x="287008" y="492"/>
                      </a:cubicBezTo>
                      <a:cubicBezTo>
                        <a:pt x="255603" y="4723"/>
                        <a:pt x="234712" y="20256"/>
                        <a:pt x="212469" y="55893"/>
                      </a:cubicBezTo>
                      <a:lnTo>
                        <a:pt x="0" y="401386"/>
                      </a:lnTo>
                      <a:lnTo>
                        <a:pt x="100014" y="561558"/>
                      </a:lnTo>
                      <a:lnTo>
                        <a:pt x="222464" y="363719"/>
                      </a:lnTo>
                      <a:lnTo>
                        <a:pt x="222464" y="835822"/>
                      </a:lnTo>
                      <a:cubicBezTo>
                        <a:pt x="206706" y="852795"/>
                        <a:pt x="197003" y="875465"/>
                        <a:pt x="197003" y="900453"/>
                      </a:cubicBezTo>
                      <a:cubicBezTo>
                        <a:pt x="197003" y="952996"/>
                        <a:pt x="239597" y="994257"/>
                        <a:pt x="292141" y="994257"/>
                      </a:cubicBezTo>
                      <a:lnTo>
                        <a:pt x="296643" y="994248"/>
                      </a:lnTo>
                      <a:cubicBezTo>
                        <a:pt x="349187" y="994248"/>
                        <a:pt x="391780" y="952988"/>
                        <a:pt x="391780" y="900446"/>
                      </a:cubicBezTo>
                      <a:cubicBezTo>
                        <a:pt x="391780" y="875459"/>
                        <a:pt x="382078" y="852790"/>
                        <a:pt x="366319" y="835815"/>
                      </a:cubicBezTo>
                      <a:lnTo>
                        <a:pt x="366319" y="363721"/>
                      </a:lnTo>
                      <a:lnTo>
                        <a:pt x="488770" y="5615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49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</p:grpSp>
      </p:grpSp>
      <p:sp>
        <p:nvSpPr>
          <p:cNvPr id="38" name="Tijdelijke aanduiding voor dianummer 6">
            <a:extLst>
              <a:ext uri="{FF2B5EF4-FFF2-40B4-BE49-F238E27FC236}">
                <a16:creationId xmlns:a16="http://schemas.microsoft.com/office/drawing/2014/main" id="{A0AAACF8-C6FC-0162-3063-7955A88273F3}"/>
              </a:ext>
            </a:extLst>
          </p:cNvPr>
          <p:cNvSpPr txBox="1">
            <a:spLocks/>
          </p:cNvSpPr>
          <p:nvPr userDrawn="1"/>
        </p:nvSpPr>
        <p:spPr>
          <a:xfrm>
            <a:off x="810000" y="6268995"/>
            <a:ext cx="532768" cy="2471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6074506-0952-E14E-86EC-F1830FF645C8}" type="slidenum">
              <a:rPr lang="nl-NL" sz="1100" b="0" i="0" smtClean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pPr algn="l"/>
              <a:t>‹nr.›</a:t>
            </a:fld>
            <a:endParaRPr lang="nl-NL" sz="1100" b="0" i="0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50A415-C691-2C08-4C4F-53D0D4CB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CEDA98-A105-FDCE-C8C6-4C2067B49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000"/>
            <a:ext cx="10515600" cy="43513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FE3D4A-BE64-A1A9-C660-8908D0574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041F24-CE00-AA24-03FF-5E35D2F3D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0" i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2F9656-890A-7762-5358-E0FB5DA2D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C6074506-0952-E14E-86EC-F1830FF64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3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5" r:id="rId2"/>
    <p:sldLayoutId id="2147483716" r:id="rId3"/>
    <p:sldLayoutId id="2147483737" r:id="rId4"/>
    <p:sldLayoutId id="2147483752" r:id="rId5"/>
    <p:sldLayoutId id="2147483751" r:id="rId6"/>
    <p:sldLayoutId id="2147483740" r:id="rId7"/>
    <p:sldLayoutId id="2147483741" r:id="rId8"/>
    <p:sldLayoutId id="2147483738" r:id="rId9"/>
    <p:sldLayoutId id="2147483679" r:id="rId10"/>
    <p:sldLayoutId id="2147483680" r:id="rId11"/>
    <p:sldLayoutId id="2147483682" r:id="rId12"/>
    <p:sldLayoutId id="2147483666" r:id="rId13"/>
    <p:sldLayoutId id="2147483668" r:id="rId14"/>
    <p:sldLayoutId id="2147483742" r:id="rId15"/>
    <p:sldLayoutId id="2147483743" r:id="rId16"/>
    <p:sldLayoutId id="2147483744" r:id="rId17"/>
    <p:sldLayoutId id="2147483749" r:id="rId18"/>
    <p:sldLayoutId id="2147483746" r:id="rId19"/>
    <p:sldLayoutId id="2147483747" r:id="rId20"/>
    <p:sldLayoutId id="2147483748" r:id="rId21"/>
    <p:sldLayoutId id="2147483676" r:id="rId22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masis MT Pro" panose="020F0502020204030204" pitchFamily="34" charset="0"/>
          <a:ea typeface="+mj-ea"/>
          <a:cs typeface="Amasis MT Pro" panose="020F050202020403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414000" indent="-180000" algn="l" defTabSz="914400" rtl="0" eaLnBrk="1" latinLnBrk="0" hangingPunct="1">
        <a:lnSpc>
          <a:spcPct val="100000"/>
        </a:lnSpc>
        <a:spcBef>
          <a:spcPts val="500"/>
        </a:spcBef>
        <a:buFont typeface="Systeemlettertype regulier"/>
        <a:buChar char="-"/>
        <a:defRPr sz="1800" b="0" i="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612000" indent="-180000" algn="l" defTabSz="914400" rtl="0" eaLnBrk="1" latinLnBrk="0" hangingPunct="1">
        <a:lnSpc>
          <a:spcPct val="100000"/>
        </a:lnSpc>
        <a:spcBef>
          <a:spcPts val="500"/>
        </a:spcBef>
        <a:buFont typeface="Systeemlettertype regulier"/>
        <a:buChar char="-"/>
        <a:defRPr sz="1800" b="0" i="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810000" indent="-180000" algn="l" defTabSz="914400" rtl="0" eaLnBrk="1" latinLnBrk="0" hangingPunct="1">
        <a:lnSpc>
          <a:spcPct val="100000"/>
        </a:lnSpc>
        <a:spcBef>
          <a:spcPts val="500"/>
        </a:spcBef>
        <a:buFont typeface="Systeemlettertype regulier"/>
        <a:buChar char="-"/>
        <a:defRPr sz="1800" b="0" i="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008000" indent="-180000" algn="l" defTabSz="914400" rtl="0" eaLnBrk="1" latinLnBrk="0" hangingPunct="1">
        <a:lnSpc>
          <a:spcPct val="100000"/>
        </a:lnSpc>
        <a:spcBef>
          <a:spcPts val="500"/>
        </a:spcBef>
        <a:buFont typeface="Systeemlettertype regulier"/>
        <a:buChar char="-"/>
        <a:defRPr sz="1800" b="0" i="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zap69TpDjcQ" TargetMode="External"/><Relationship Id="rId2" Type="http://schemas.openxmlformats.org/officeDocument/2006/relationships/hyperlink" Target="https://youtube.com/shorts/7SC0MIeNhi4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youtube.com/shorts/6vvUkl2fCKo" TargetMode="External"/><Relationship Id="rId4" Type="http://schemas.openxmlformats.org/officeDocument/2006/relationships/hyperlink" Target="https://youtube.com/shorts/fJucr_fT3G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Mr.vanboxtel@summacollege.nl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EEB6A28D-86E5-D34B-E6BD-A865A2A57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6F7C1B1-1247-270D-F324-AC3D8EE291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044F52-3322-F23F-113D-2D753BEA2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Short video voor opleidingen E&amp;O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3D49CE8A-7198-FCED-D9B4-564DE34929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Briefing </a:t>
            </a:r>
            <a:r>
              <a:rPr lang="nl-NL" dirty="0" err="1"/>
              <a:t>mini-ondernemingen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6AB33D01-C847-EE4A-B253-A95F5153D7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4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7A03E93-3FD3-0381-452F-5E7B80E602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0000" y="2088000"/>
            <a:ext cx="12734550" cy="1712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Ze zijn snel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Ze zijn kort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/>
              <a:t>Ze zijn leuk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BD66F50-A643-6DD4-E846-CED02E0A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shorts?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0C00EE4-16F1-DFEB-12AF-CEBFCC567E04}"/>
              </a:ext>
            </a:extLst>
          </p:cNvPr>
          <p:cNvSpPr txBox="1"/>
          <p:nvPr/>
        </p:nvSpPr>
        <p:spPr>
          <a:xfrm>
            <a:off x="810000" y="3971700"/>
            <a:ext cx="5791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Ze passen bij de doelgroep</a:t>
            </a:r>
          </a:p>
        </p:txBody>
      </p:sp>
    </p:spTree>
    <p:extLst>
      <p:ext uri="{BB962C8B-B14F-4D97-AF65-F5344CB8AC3E}">
        <p14:creationId xmlns:p14="http://schemas.microsoft.com/office/powerpoint/2010/main" val="164096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478C7-5EE6-1E14-4887-6DDA4A933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5586C03-5F0F-5D72-90E8-960D43B8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is de doelgroep?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520C473-3EE5-54B0-A8B2-40CD26A4ADCB}"/>
              </a:ext>
            </a:extLst>
          </p:cNvPr>
          <p:cNvSpPr txBox="1"/>
          <p:nvPr/>
        </p:nvSpPr>
        <p:spPr>
          <a:xfrm>
            <a:off x="810000" y="2100263"/>
            <a:ext cx="9376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/>
              <a:t>Jullie!</a:t>
            </a:r>
          </a:p>
          <a:p>
            <a:endParaRPr lang="nl-NL" dirty="0"/>
          </a:p>
          <a:p>
            <a:r>
              <a:rPr lang="nl-NL" sz="3200" dirty="0"/>
              <a:t>(Jongeren tussen 15 en 22 jaar</a:t>
            </a:r>
          </a:p>
          <a:p>
            <a:r>
              <a:rPr lang="nl-NL" sz="3200" dirty="0"/>
              <a:t>die interesse hebben in een opleiding bij Summa MCE of Office &amp; Finance Support)</a:t>
            </a:r>
          </a:p>
        </p:txBody>
      </p:sp>
    </p:spTree>
    <p:extLst>
      <p:ext uri="{BB962C8B-B14F-4D97-AF65-F5344CB8AC3E}">
        <p14:creationId xmlns:p14="http://schemas.microsoft.com/office/powerpoint/2010/main" val="7237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3306E69-6074-B1A7-0A8D-E3C292272D7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0000" y="1668037"/>
            <a:ext cx="10584000" cy="44699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Haal informatie op over de opleidingen bij de betreffende contactpersonen. (Zie briefingsformulier)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Brainstorm over leuke ideeën voor je video’s (de lat mag hoog, maar denk aan uitvoerbaarheid).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 je idee uit tot een script (in het briefingsformulier staan richtlijnen).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Regel studenten (klasgenoten, andere medestudenten of jezelf), locatie, eventuele materialen die je nodig hebt om te filmen.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Edit</a:t>
            </a:r>
            <a:r>
              <a:rPr lang="nl-NL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Oplevering!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(Eventueel) feedback verwerken -&gt; Tweede oplevering!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E03E36-1385-7621-40FB-71DDA033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doen?</a:t>
            </a:r>
          </a:p>
        </p:txBody>
      </p:sp>
    </p:spTree>
    <p:extLst>
      <p:ext uri="{BB962C8B-B14F-4D97-AF65-F5344CB8AC3E}">
        <p14:creationId xmlns:p14="http://schemas.microsoft.com/office/powerpoint/2010/main" val="13584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E5F018A-918D-A63A-DE11-04605E79A22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https://youtube.com/shorts/7SC0MIeNhi4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https://youtube.com/shorts/zap69TpDjcQ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4"/>
              </a:rPr>
              <a:t>https://youtube.com/shorts/fJucr_fT3GE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5"/>
              </a:rPr>
              <a:t>https://youtube.com/shorts/6vvUkl2fCKo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B1C862-4BF9-65E3-4473-4A6B7F76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</p:spTree>
    <p:extLst>
      <p:ext uri="{BB962C8B-B14F-4D97-AF65-F5344CB8AC3E}">
        <p14:creationId xmlns:p14="http://schemas.microsoft.com/office/powerpoint/2010/main" val="262939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EDABDCF-238D-2EEB-B898-3ABCCBAD215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nl-NL" dirty="0"/>
              <a:t>Ik ben jullie contactpersoon vanuit de opdrachtgever. Je kunt me dus bereiken met onderstaande gegevens.</a:t>
            </a:r>
          </a:p>
          <a:p>
            <a:endParaRPr lang="nl-NL" dirty="0"/>
          </a:p>
          <a:p>
            <a:r>
              <a:rPr lang="nl-NL" dirty="0"/>
              <a:t>Marnik van Boxtel - Dienst Marketing &amp; Communicatie Summa</a:t>
            </a:r>
          </a:p>
          <a:p>
            <a:r>
              <a:rPr lang="nl-NL" dirty="0">
                <a:hlinkClick r:id="rId2"/>
              </a:rPr>
              <a:t>Mr.vanboxtel@summacollege.nl</a:t>
            </a:r>
            <a:endParaRPr lang="nl-NL" dirty="0"/>
          </a:p>
          <a:p>
            <a:r>
              <a:rPr lang="nl-NL" dirty="0"/>
              <a:t>06-18 98 86 38.</a:t>
            </a:r>
          </a:p>
          <a:p>
            <a:endParaRPr lang="nl-NL" dirty="0"/>
          </a:p>
          <a:p>
            <a:r>
              <a:rPr lang="nl-NL" dirty="0"/>
              <a:t>Of loop op dinsdagen of donderdagen even binnen in ruimte 1.13.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B79EFC-3D63-64EA-152F-64EC2C2C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Krijg je mij ooit nog te zien?</a:t>
            </a:r>
            <a:br>
              <a:rPr lang="nl-NL" dirty="0"/>
            </a:br>
            <a:r>
              <a:rPr lang="nl-NL" dirty="0"/>
              <a:t>Ja.</a:t>
            </a:r>
          </a:p>
        </p:txBody>
      </p:sp>
    </p:spTree>
    <p:extLst>
      <p:ext uri="{BB962C8B-B14F-4D97-AF65-F5344CB8AC3E}">
        <p14:creationId xmlns:p14="http://schemas.microsoft.com/office/powerpoint/2010/main" val="185263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B29FA12-2430-16BD-4D46-5250B5D86AA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nl-NL" dirty="0"/>
              <a:t>Hoe laat is het? </a:t>
            </a:r>
          </a:p>
          <a:p>
            <a:r>
              <a:rPr lang="nl-NL" dirty="0"/>
              <a:t>Wat eten we? </a:t>
            </a:r>
          </a:p>
          <a:p>
            <a:r>
              <a:rPr lang="nl-NL" dirty="0"/>
              <a:t>Wilt u het bonnetje?</a:t>
            </a:r>
          </a:p>
          <a:p>
            <a:endParaRPr lang="nl-NL" dirty="0"/>
          </a:p>
          <a:p>
            <a:r>
              <a:rPr lang="nl-NL" dirty="0"/>
              <a:t>Nee, bedankt.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C2144A-6765-4BEA-F871-3EDE6D5F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Zijn er nog vragen?</a:t>
            </a:r>
          </a:p>
        </p:txBody>
      </p:sp>
    </p:spTree>
    <p:extLst>
      <p:ext uri="{BB962C8B-B14F-4D97-AF65-F5344CB8AC3E}">
        <p14:creationId xmlns:p14="http://schemas.microsoft.com/office/powerpoint/2010/main" val="37836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3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Diverse_Paars-blauw">
      <a:dk1>
        <a:srgbClr val="20126E"/>
      </a:dk1>
      <a:lt1>
        <a:srgbClr val="20126E"/>
      </a:lt1>
      <a:dk2>
        <a:srgbClr val="9678DC"/>
      </a:dk2>
      <a:lt2>
        <a:srgbClr val="0064B3"/>
      </a:lt2>
      <a:accent1>
        <a:srgbClr val="20126E"/>
      </a:accent1>
      <a:accent2>
        <a:srgbClr val="FFFFFF"/>
      </a:accent2>
      <a:accent3>
        <a:srgbClr val="20126E"/>
      </a:accent3>
      <a:accent4>
        <a:srgbClr val="9678DC"/>
      </a:accent4>
      <a:accent5>
        <a:srgbClr val="0064B3"/>
      </a:accent5>
      <a:accent6>
        <a:srgbClr val="20126E"/>
      </a:accent6>
      <a:hlink>
        <a:srgbClr val="20126E"/>
      </a:hlink>
      <a:folHlink>
        <a:srgbClr val="20126E"/>
      </a:folHlink>
    </a:clrScheme>
    <a:fontScheme name="ZN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_ECHT10835_Dienstverlening_Template_2025_Paars-Blauw_16_9" id="{D615B598-CB28-6E49-8128-C869DCAED5A9}" vid="{50DB916C-CADF-5241-B65A-1A21E0C828F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BAA1A1667812478F0C9656A55B789E" ma:contentTypeVersion="16" ma:contentTypeDescription="Een nieuw document maken." ma:contentTypeScope="" ma:versionID="36a9cbb10c410c13a1a68d4b4d10fb81">
  <xsd:schema xmlns:xsd="http://www.w3.org/2001/XMLSchema" xmlns:xs="http://www.w3.org/2001/XMLSchema" xmlns:p="http://schemas.microsoft.com/office/2006/metadata/properties" xmlns:ns2="f82dc696-bf23-475e-9384-ff34dc65ad59" xmlns:ns3="ec7379e2-25d6-4a08-9bc1-80208eeebaee" targetNamespace="http://schemas.microsoft.com/office/2006/metadata/properties" ma:root="true" ma:fieldsID="1334d7473661db67e578cea2e0ee7626" ns2:_="" ns3:_="">
    <xsd:import namespace="f82dc696-bf23-475e-9384-ff34dc65ad59"/>
    <xsd:import namespace="ec7379e2-25d6-4a08-9bc1-80208eeeba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dc696-bf23-475e-9384-ff34dc65a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4b91c59d-dc59-4b89-bc70-4d85e916f4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379e2-25d6-4a08-9bc1-80208eeebae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848875e-dc64-41a4-9620-6069c9177a1d}" ma:internalName="TaxCatchAll" ma:showField="CatchAllData" ma:web="ec7379e2-25d6-4a08-9bc1-80208eeeba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2dc696-bf23-475e-9384-ff34dc65ad59">
      <Terms xmlns="http://schemas.microsoft.com/office/infopath/2007/PartnerControls"/>
    </lcf76f155ced4ddcb4097134ff3c332f>
    <TaxCatchAll xmlns="ec7379e2-25d6-4a08-9bc1-80208eeebae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764FE-BF7E-4852-B7B8-238708CDE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2dc696-bf23-475e-9384-ff34dc65ad59"/>
    <ds:schemaRef ds:uri="ec7379e2-25d6-4a08-9bc1-80208eeeb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3A392A-1DA7-44CE-8142-72E82782977A}">
  <ds:schemaRefs>
    <ds:schemaRef ds:uri="http://schemas.microsoft.com/office/2006/metadata/properties"/>
    <ds:schemaRef ds:uri="http://schemas.microsoft.com/office/infopath/2007/PartnerControls"/>
    <ds:schemaRef ds:uri="f82dc696-bf23-475e-9384-ff34dc65ad59"/>
    <ds:schemaRef ds:uri="ec7379e2-25d6-4a08-9bc1-80208eeebaee"/>
  </ds:schemaRefs>
</ds:datastoreItem>
</file>

<file path=customXml/itemProps3.xml><?xml version="1.0" encoding="utf-8"?>
<ds:datastoreItem xmlns:ds="http://schemas.openxmlformats.org/officeDocument/2006/customXml" ds:itemID="{DF698DE5-A7F2-4D17-B421-001C97BDC9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Summa branche template Paars-Blauw</Template>
  <TotalTime>52</TotalTime>
  <Words>266</Words>
  <Application>Microsoft Office PowerPoint</Application>
  <PresentationFormat>Breedbeeld</PresentationFormat>
  <Paragraphs>49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Amasis MT Pro</vt:lpstr>
      <vt:lpstr>Amasis MT Pro Medium</vt:lpstr>
      <vt:lpstr>Aptos</vt:lpstr>
      <vt:lpstr>Arial</vt:lpstr>
      <vt:lpstr>Open Sans</vt:lpstr>
      <vt:lpstr>Open Sans Semibold</vt:lpstr>
      <vt:lpstr>Systeemlettertype regulier</vt:lpstr>
      <vt:lpstr>Kantoorthema</vt:lpstr>
      <vt:lpstr>Short video voor opleidingen E&amp;O</vt:lpstr>
      <vt:lpstr>Waarom shorts?</vt:lpstr>
      <vt:lpstr>Wie is de doelgroep?</vt:lpstr>
      <vt:lpstr>Wat ga je doen?</vt:lpstr>
      <vt:lpstr>Voorbeelden</vt:lpstr>
      <vt:lpstr>Krijg je mij ooit nog te zien? Ja.</vt:lpstr>
      <vt:lpstr>Zijn er nog vragen?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Boxtel, Marnik van</dc:creator>
  <cp:lastModifiedBy>Boxtel, Marnik van</cp:lastModifiedBy>
  <cp:revision>1</cp:revision>
  <dcterms:created xsi:type="dcterms:W3CDTF">2026-03-25T08:57:56Z</dcterms:created>
  <dcterms:modified xsi:type="dcterms:W3CDTF">2026-03-25T09:50:20Z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0x010100EBBAA1A1667812478F0C9656A55B789E</vt:lpwstr>
  </property>
  <property fmtid="{D5CDD505-2E9C-101B-9397-08002B2CF9AE}" pid="3" name="MediaServiceImageTags">
    <vt:lpwstr/>
  </property>
</Properties>
</file>